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39014400" cy="21945600"/>
  <p:notesSz cx="6858000" cy="9144000"/>
  <p:embeddedFontLst>
    <p:embeddedFont>
      <p:font typeface="字由点字典黑 Bold" panose="02010600030101010101" charset="-122"/>
      <p:regular r:id="rId12"/>
    </p:embeddedFont>
    <p:embeddedFont>
      <p:font typeface="Mars Centra Bold" pitchFamily="2" charset="0"/>
      <p:bold r:id="rId13"/>
    </p:embeddedFont>
    <p:embeddedFont>
      <p:font typeface="Mars Centra Ultra-Bold" panose="02010600030101010101" charset="0"/>
      <p:bold r:id="rId14"/>
    </p:embeddedFont>
    <p:embeddedFont>
      <p:font typeface="MV Boli" panose="02000500030200090000" pitchFamily="2" charset="0"/>
      <p:regular r:id="rId15"/>
    </p:embeddedFont>
    <p:embeddedFont>
      <p:font typeface="微软雅黑" panose="020B0503020204020204" pitchFamily="34" charset="-122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7615A-135B-484A-B9A9-C9EF8D58F888}" v="7" dt="2026-07-03T06:36:32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270" y="78"/>
      </p:cViewPr>
      <p:guideLst>
        <p:guide orient="horz" pos="215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hyperlink" Target="https://khsj.cn/5f62mhur51yn8ru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hyperlink" Target="https://khsj.cn/fqwlbd3kotnhct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12.png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39.sv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49.svg"/><Relationship Id="rId5" Type="http://schemas.openxmlformats.org/officeDocument/2006/relationships/image" Target="../media/image44.png"/><Relationship Id="rId10" Type="http://schemas.openxmlformats.org/officeDocument/2006/relationships/image" Target="../media/image48.svg"/><Relationship Id="rId4" Type="http://schemas.openxmlformats.org/officeDocument/2006/relationships/image" Target="../media/image15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12" Type="http://schemas.openxmlformats.org/officeDocument/2006/relationships/image" Target="../media/image6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svg"/><Relationship Id="rId5" Type="http://schemas.openxmlformats.org/officeDocument/2006/relationships/image" Target="../media/image12.png"/><Relationship Id="rId10" Type="http://schemas.openxmlformats.org/officeDocument/2006/relationships/image" Target="../media/image59.sv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svg"/><Relationship Id="rId7" Type="http://schemas.openxmlformats.org/officeDocument/2006/relationships/image" Target="../media/image66.png"/><Relationship Id="rId2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2826" y="637339"/>
            <a:ext cx="37648748" cy="20670922"/>
            <a:chOff x="0" y="0"/>
            <a:chExt cx="4647994" cy="2551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7993" cy="2551966"/>
            </a:xfrm>
            <a:custGeom>
              <a:avLst/>
              <a:gdLst/>
              <a:ahLst/>
              <a:cxnLst/>
              <a:rect l="l" t="t" r="r" b="b"/>
              <a:pathLst>
                <a:path w="4647993" h="2551966">
                  <a:moveTo>
                    <a:pt x="0" y="0"/>
                  </a:moveTo>
                  <a:lnTo>
                    <a:pt x="4647993" y="0"/>
                  </a:lnTo>
                  <a:lnTo>
                    <a:pt x="4647993" y="2551966"/>
                  </a:lnTo>
                  <a:lnTo>
                    <a:pt x="0" y="2551966"/>
                  </a:lnTo>
                  <a:close/>
                </a:path>
              </a:pathLst>
            </a:custGeom>
            <a:solidFill>
              <a:srgbClr val="FFDC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647994" cy="2628166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6266982" y="6451312"/>
            <a:ext cx="21412173" cy="13116760"/>
          </a:xfrm>
          <a:custGeom>
            <a:avLst/>
            <a:gdLst/>
            <a:ahLst/>
            <a:cxnLst/>
            <a:rect l="l" t="t" r="r" b="b"/>
            <a:pathLst>
              <a:path w="21412173" h="13116760">
                <a:moveTo>
                  <a:pt x="0" y="0"/>
                </a:moveTo>
                <a:lnTo>
                  <a:pt x="21412173" y="0"/>
                </a:lnTo>
                <a:lnTo>
                  <a:pt x="21412173" y="13116760"/>
                </a:lnTo>
                <a:lnTo>
                  <a:pt x="0" y="1311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254" r="-11184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13221"/>
              </p:ext>
            </p:extLst>
          </p:nvPr>
        </p:nvGraphicFramePr>
        <p:xfrm>
          <a:off x="16771557" y="8104145"/>
          <a:ext cx="20313734" cy="9350300"/>
        </p:xfrm>
        <a:graphic>
          <a:graphicData uri="http://schemas.openxmlformats.org/drawingml/2006/table">
            <a:tbl>
              <a:tblPr/>
              <a:tblGrid>
                <a:gridCol w="2901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01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70060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FEFE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" charset="0"/>
                          <a:sym typeface="Mars Centra Bold"/>
                        </a:rPr>
                        <a:t>G5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常小荷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孙之桐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郭芷含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姚恺祺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刘毅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sz="11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" charset="0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060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rgbClr val="FEFE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" charset="0"/>
                          <a:sym typeface="Mars Centra Bold"/>
                        </a:rPr>
                        <a:t>G4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C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邱月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杨宇航</a:t>
                      </a:r>
                      <a:endParaRPr lang="en-US" sz="5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朱晓萌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张鑫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马子越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  <a:hlinkClick r:id="rId3" tooltip="https://khsj.cn/5f62mhur51yn8ru"/>
                        </a:rPr>
                        <a:t>　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0060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>
                          <a:solidFill>
                            <a:srgbClr val="FEFE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" charset="0"/>
                          <a:sym typeface="Mars Centra Bold"/>
                        </a:rPr>
                        <a:t>G3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温广源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虢妍君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吴思逸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刘冠巾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曾靖颐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strike="noStrike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高歌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060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FEFE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" charset="0"/>
                          <a:sym typeface="Mars Centra Bold"/>
                        </a:rPr>
                        <a:t>G1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李宇轩</a:t>
                      </a:r>
                      <a:endParaRPr lang="en-US" sz="5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王睿骐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曹灵恩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陆羽禾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要芳媛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廖艺凡</a:t>
                      </a:r>
                      <a:endParaRPr lang="en-US" sz="5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0060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FEFE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" charset="0"/>
                          <a:sym typeface="Mars Centra Bold"/>
                        </a:rPr>
                        <a:t>G2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DE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黄千隽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罗婧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王颖捷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u="none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王镓琪</a:t>
                      </a:r>
                      <a:endParaRPr lang="en-US" sz="5000" b="1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5000" b="1" strike="noStrike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ars Centra Bold"/>
                          <a:sym typeface="Mars Centra Bold"/>
                        </a:rPr>
                        <a:t>罗巽妤</a:t>
                      </a:r>
                      <a:endParaRPr lang="en-US" sz="5000" b="1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000"/>
                        </a:lnSpc>
                        <a:spcBef>
                          <a:spcPct val="0"/>
                        </a:spcBef>
                        <a:defRPr/>
                      </a:pPr>
                      <a:endParaRPr lang="en-US" sz="5000" b="1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ars Centra Bold"/>
                        <a:sym typeface="Mars Centra Bold"/>
                      </a:endParaRP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100019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25677659" y="5420162"/>
            <a:ext cx="2590819" cy="1362703"/>
          </a:xfrm>
          <a:custGeom>
            <a:avLst/>
            <a:gdLst/>
            <a:ahLst/>
            <a:cxnLst/>
            <a:rect l="l" t="t" r="r" b="b"/>
            <a:pathLst>
              <a:path w="2590819" h="1362703">
                <a:moveTo>
                  <a:pt x="0" y="0"/>
                </a:moveTo>
                <a:lnTo>
                  <a:pt x="2590819" y="0"/>
                </a:lnTo>
                <a:lnTo>
                  <a:pt x="2590819" y="1362703"/>
                </a:lnTo>
                <a:lnTo>
                  <a:pt x="0" y="1362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516695" y="3964956"/>
            <a:ext cx="6912747" cy="1330229"/>
          </a:xfrm>
          <a:custGeom>
            <a:avLst/>
            <a:gdLst/>
            <a:ahLst/>
            <a:cxnLst/>
            <a:rect l="l" t="t" r="r" b="b"/>
            <a:pathLst>
              <a:path w="6912747" h="1330229">
                <a:moveTo>
                  <a:pt x="0" y="0"/>
                </a:moveTo>
                <a:lnTo>
                  <a:pt x="6912747" y="0"/>
                </a:lnTo>
                <a:lnTo>
                  <a:pt x="6912747" y="1330229"/>
                </a:lnTo>
                <a:lnTo>
                  <a:pt x="0" y="1330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36" b="-7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938623">
            <a:off x="30554211" y="3975606"/>
            <a:ext cx="1445892" cy="1515588"/>
          </a:xfrm>
          <a:custGeom>
            <a:avLst/>
            <a:gdLst/>
            <a:ahLst/>
            <a:cxnLst/>
            <a:rect l="l" t="t" r="r" b="b"/>
            <a:pathLst>
              <a:path w="1445892" h="1515588">
                <a:moveTo>
                  <a:pt x="0" y="0"/>
                </a:moveTo>
                <a:lnTo>
                  <a:pt x="1445892" y="0"/>
                </a:lnTo>
                <a:lnTo>
                  <a:pt x="1445892" y="1515588"/>
                </a:lnTo>
                <a:lnTo>
                  <a:pt x="0" y="15155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3516695" y="18251689"/>
            <a:ext cx="6912747" cy="692406"/>
            <a:chOff x="0" y="0"/>
            <a:chExt cx="853426" cy="854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3426" cy="85482"/>
            </a:xfrm>
            <a:custGeom>
              <a:avLst/>
              <a:gdLst/>
              <a:ahLst/>
              <a:cxnLst/>
              <a:rect l="l" t="t" r="r" b="b"/>
              <a:pathLst>
                <a:path w="853426" h="85482">
                  <a:moveTo>
                    <a:pt x="40318" y="0"/>
                  </a:moveTo>
                  <a:lnTo>
                    <a:pt x="813107" y="0"/>
                  </a:lnTo>
                  <a:cubicBezTo>
                    <a:pt x="823800" y="0"/>
                    <a:pt x="834056" y="4248"/>
                    <a:pt x="841617" y="11809"/>
                  </a:cubicBezTo>
                  <a:cubicBezTo>
                    <a:pt x="849178" y="19370"/>
                    <a:pt x="853426" y="29625"/>
                    <a:pt x="853426" y="40318"/>
                  </a:cubicBezTo>
                  <a:lnTo>
                    <a:pt x="853426" y="45164"/>
                  </a:lnTo>
                  <a:cubicBezTo>
                    <a:pt x="853426" y="67431"/>
                    <a:pt x="835375" y="85482"/>
                    <a:pt x="813107" y="85482"/>
                  </a:cubicBezTo>
                  <a:lnTo>
                    <a:pt x="40318" y="85482"/>
                  </a:lnTo>
                  <a:cubicBezTo>
                    <a:pt x="18051" y="85482"/>
                    <a:pt x="0" y="67431"/>
                    <a:pt x="0" y="45164"/>
                  </a:cubicBezTo>
                  <a:lnTo>
                    <a:pt x="0" y="40318"/>
                  </a:lnTo>
                  <a:cubicBezTo>
                    <a:pt x="0" y="18051"/>
                    <a:pt x="18051" y="0"/>
                    <a:pt x="40318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52400"/>
              <a:ext cx="853426" cy="237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00"/>
                </a:lnSpc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4163750" y="4064399"/>
            <a:ext cx="1217343" cy="1335151"/>
          </a:xfrm>
          <a:custGeom>
            <a:avLst/>
            <a:gdLst/>
            <a:ahLst/>
            <a:cxnLst/>
            <a:rect l="l" t="t" r="r" b="b"/>
            <a:pathLst>
              <a:path w="1217343" h="1335151">
                <a:moveTo>
                  <a:pt x="0" y="0"/>
                </a:moveTo>
                <a:lnTo>
                  <a:pt x="1217343" y="0"/>
                </a:lnTo>
                <a:lnTo>
                  <a:pt x="1217343" y="1335150"/>
                </a:lnTo>
                <a:lnTo>
                  <a:pt x="0" y="1335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299335" y="7304051"/>
            <a:ext cx="47625" cy="11640045"/>
          </a:xfrm>
          <a:custGeom>
            <a:avLst/>
            <a:gdLst/>
            <a:ahLst/>
            <a:cxnLst/>
            <a:rect l="l" t="t" r="r" b="b"/>
            <a:pathLst>
              <a:path w="47625" h="11640045">
                <a:moveTo>
                  <a:pt x="0" y="0"/>
                </a:moveTo>
                <a:lnTo>
                  <a:pt x="47625" y="0"/>
                </a:lnTo>
                <a:lnTo>
                  <a:pt x="47625" y="11640045"/>
                </a:lnTo>
                <a:lnTo>
                  <a:pt x="0" y="11640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32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04627" y="6451312"/>
            <a:ext cx="14384146" cy="13116760"/>
          </a:xfrm>
          <a:custGeom>
            <a:avLst/>
            <a:gdLst/>
            <a:ahLst/>
            <a:cxnLst/>
            <a:rect l="l" t="t" r="r" b="b"/>
            <a:pathLst>
              <a:path w="14384146" h="13116760">
                <a:moveTo>
                  <a:pt x="0" y="0"/>
                </a:moveTo>
                <a:lnTo>
                  <a:pt x="14384147" y="0"/>
                </a:lnTo>
                <a:lnTo>
                  <a:pt x="14384147" y="13116760"/>
                </a:lnTo>
                <a:lnTo>
                  <a:pt x="0" y="13116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0770" r="-2025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5156183" y="18674574"/>
            <a:ext cx="3858217" cy="1825234"/>
          </a:xfrm>
          <a:custGeom>
            <a:avLst/>
            <a:gdLst/>
            <a:ahLst/>
            <a:cxnLst/>
            <a:rect l="l" t="t" r="r" b="b"/>
            <a:pathLst>
              <a:path w="3858217" h="1825234">
                <a:moveTo>
                  <a:pt x="0" y="0"/>
                </a:moveTo>
                <a:lnTo>
                  <a:pt x="3858217" y="0"/>
                </a:lnTo>
                <a:lnTo>
                  <a:pt x="3858217" y="1825233"/>
                </a:lnTo>
                <a:lnTo>
                  <a:pt x="0" y="1825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16643" y="7148450"/>
            <a:ext cx="599297" cy="10118249"/>
          </a:xfrm>
          <a:custGeom>
            <a:avLst/>
            <a:gdLst/>
            <a:ahLst/>
            <a:cxnLst/>
            <a:rect l="l" t="t" r="r" b="b"/>
            <a:pathLst>
              <a:path w="599297" h="10118249">
                <a:moveTo>
                  <a:pt x="0" y="0"/>
                </a:moveTo>
                <a:lnTo>
                  <a:pt x="599298" y="0"/>
                </a:lnTo>
                <a:lnTo>
                  <a:pt x="599298" y="10118249"/>
                </a:lnTo>
                <a:lnTo>
                  <a:pt x="0" y="10118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277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3794" y="17929189"/>
            <a:ext cx="3577620" cy="3167074"/>
          </a:xfrm>
          <a:custGeom>
            <a:avLst/>
            <a:gdLst/>
            <a:ahLst/>
            <a:cxnLst/>
            <a:rect l="l" t="t" r="r" b="b"/>
            <a:pathLst>
              <a:path w="3577620" h="3167074">
                <a:moveTo>
                  <a:pt x="0" y="0"/>
                </a:moveTo>
                <a:lnTo>
                  <a:pt x="3577620" y="0"/>
                </a:lnTo>
                <a:lnTo>
                  <a:pt x="3577620" y="3167073"/>
                </a:lnTo>
                <a:lnTo>
                  <a:pt x="0" y="31670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409668" y="4067251"/>
            <a:ext cx="6174065" cy="1332298"/>
          </a:xfrm>
          <a:custGeom>
            <a:avLst/>
            <a:gdLst/>
            <a:ahLst/>
            <a:cxnLst/>
            <a:rect l="l" t="t" r="r" b="b"/>
            <a:pathLst>
              <a:path w="6174065" h="1332298">
                <a:moveTo>
                  <a:pt x="0" y="0"/>
                </a:moveTo>
                <a:lnTo>
                  <a:pt x="6174065" y="0"/>
                </a:lnTo>
                <a:lnTo>
                  <a:pt x="6174065" y="1332298"/>
                </a:lnTo>
                <a:lnTo>
                  <a:pt x="0" y="133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201291" y="5504696"/>
            <a:ext cx="2590819" cy="1362703"/>
          </a:xfrm>
          <a:custGeom>
            <a:avLst/>
            <a:gdLst/>
            <a:ahLst/>
            <a:cxnLst/>
            <a:rect l="l" t="t" r="r" b="b"/>
            <a:pathLst>
              <a:path w="2590819" h="1362703">
                <a:moveTo>
                  <a:pt x="0" y="0"/>
                </a:moveTo>
                <a:lnTo>
                  <a:pt x="2590819" y="0"/>
                </a:lnTo>
                <a:lnTo>
                  <a:pt x="2590819" y="1362704"/>
                </a:lnTo>
                <a:lnTo>
                  <a:pt x="0" y="136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4781279" y="552614"/>
            <a:ext cx="2648331" cy="2838131"/>
          </a:xfrm>
          <a:custGeom>
            <a:avLst/>
            <a:gdLst/>
            <a:ahLst/>
            <a:cxnLst/>
            <a:rect l="l" t="t" r="r" b="b"/>
            <a:pathLst>
              <a:path w="2648331" h="2838131">
                <a:moveTo>
                  <a:pt x="0" y="0"/>
                </a:moveTo>
                <a:lnTo>
                  <a:pt x="2648331" y="0"/>
                </a:lnTo>
                <a:lnTo>
                  <a:pt x="2648331" y="2838131"/>
                </a:lnTo>
                <a:lnTo>
                  <a:pt x="0" y="28381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193577" y="899160"/>
            <a:ext cx="22627245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5"/>
              </a:lnSpc>
            </a:pPr>
            <a:r>
              <a:rPr lang="en-US" sz="12415" b="1">
                <a:solidFill>
                  <a:srgbClr val="0000A0"/>
                </a:solidFill>
                <a:latin typeface="Mars Centra Ultra-Bold"/>
                <a:ea typeface="Mars Centra Ultra-Bold"/>
                <a:cs typeface="Mars Centra Ultra-Bold"/>
                <a:sym typeface="Mars Centra Ultra-Bold"/>
              </a:rPr>
              <a:t>Buddy Up &amp; Sit Together !</a:t>
            </a:r>
          </a:p>
        </p:txBody>
      </p:sp>
      <p:sp>
        <p:nvSpPr>
          <p:cNvPr id="23" name="Freeform 23"/>
          <p:cNvSpPr/>
          <p:nvPr/>
        </p:nvSpPr>
        <p:spPr>
          <a:xfrm>
            <a:off x="33698709" y="9308320"/>
            <a:ext cx="1226377" cy="1200827"/>
          </a:xfrm>
          <a:custGeom>
            <a:avLst/>
            <a:gdLst/>
            <a:ahLst/>
            <a:cxnLst/>
            <a:rect l="l" t="t" r="r" b="b"/>
            <a:pathLst>
              <a:path w="1226377" h="1200827">
                <a:moveTo>
                  <a:pt x="0" y="0"/>
                </a:moveTo>
                <a:lnTo>
                  <a:pt x="1226377" y="0"/>
                </a:lnTo>
                <a:lnTo>
                  <a:pt x="1226377" y="1200827"/>
                </a:lnTo>
                <a:lnTo>
                  <a:pt x="0" y="1200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054026" y="805825"/>
            <a:ext cx="3006113" cy="2331710"/>
          </a:xfrm>
          <a:custGeom>
            <a:avLst/>
            <a:gdLst/>
            <a:ahLst/>
            <a:cxnLst/>
            <a:rect l="l" t="t" r="r" b="b"/>
            <a:pathLst>
              <a:path w="3006113" h="2331710">
                <a:moveTo>
                  <a:pt x="0" y="0"/>
                </a:moveTo>
                <a:lnTo>
                  <a:pt x="3006113" y="0"/>
                </a:lnTo>
                <a:lnTo>
                  <a:pt x="3006113" y="2331710"/>
                </a:lnTo>
                <a:lnTo>
                  <a:pt x="0" y="2331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3542931" y="4114768"/>
            <a:ext cx="6860275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>
                <a:solidFill>
                  <a:srgbClr val="FEFE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Seating Chart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889737" y="18222156"/>
            <a:ext cx="6166664" cy="64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5"/>
              </a:lnSpc>
            </a:pPr>
            <a:r>
              <a:rPr lang="en-US" sz="3555" b="1">
                <a:solidFill>
                  <a:srgbClr val="FEFE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screen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250631" y="7096000"/>
            <a:ext cx="1161901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领取并更换文化衫</a:t>
            </a:r>
          </a:p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（黑/白/灰三色，</a:t>
            </a:r>
            <a:r>
              <a:rPr lang="en-US" sz="5000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先到先选～</a:t>
            </a: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）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50631" y="9670947"/>
            <a:ext cx="1161901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领取并贴好姓名贴纸</a:t>
            </a:r>
          </a:p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（共2张，</a:t>
            </a:r>
            <a:r>
              <a:rPr lang="en-US" sz="5000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每天使用1张</a:t>
            </a: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）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250631" y="12245894"/>
            <a:ext cx="1161901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根据</a:t>
            </a:r>
            <a:r>
              <a:rPr lang="en-US" sz="5000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右侧</a:t>
            </a: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的座位表入座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50565" y="14058900"/>
            <a:ext cx="12185650" cy="768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Tips ：</a:t>
            </a:r>
            <a:r>
              <a:rPr lang="en-US" sz="5000" b="1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尽情享受，自在交流</a:t>
            </a:r>
            <a:endParaRPr lang="en-US" sz="5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ars Centr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890326" y="4218097"/>
            <a:ext cx="5212749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>
                <a:solidFill>
                  <a:srgbClr val="FEFE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Checklist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50631" y="16078164"/>
            <a:ext cx="1161901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温馨提示：文化衫需连续穿两天，请大家Day 1 当晚安排好清洗和晾干哦～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46468" y="4611862"/>
            <a:ext cx="8883301" cy="88833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059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marL="0" lvl="0" indent="0" algn="ctr">
                <a:lnSpc>
                  <a:spcPts val="51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99215" y="16079916"/>
            <a:ext cx="3231807" cy="32318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marL="0" lvl="0" indent="0" algn="ctr">
                <a:lnSpc>
                  <a:spcPts val="51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17409" y="15985030"/>
            <a:ext cx="4459403" cy="3421579"/>
          </a:xfrm>
          <a:custGeom>
            <a:avLst/>
            <a:gdLst/>
            <a:ahLst/>
            <a:cxnLst/>
            <a:rect l="l" t="t" r="r" b="b"/>
            <a:pathLst>
              <a:path w="4459403" h="3421579">
                <a:moveTo>
                  <a:pt x="0" y="0"/>
                </a:moveTo>
                <a:lnTo>
                  <a:pt x="4459404" y="0"/>
                </a:lnTo>
                <a:lnTo>
                  <a:pt x="4459404" y="3421579"/>
                </a:lnTo>
                <a:lnTo>
                  <a:pt x="0" y="34215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686" y="863179"/>
            <a:ext cx="3031634" cy="3248905"/>
          </a:xfrm>
          <a:custGeom>
            <a:avLst/>
            <a:gdLst/>
            <a:ahLst/>
            <a:cxnLst/>
            <a:rect l="l" t="t" r="r" b="b"/>
            <a:pathLst>
              <a:path w="3031634" h="3248905">
                <a:moveTo>
                  <a:pt x="0" y="0"/>
                </a:moveTo>
                <a:lnTo>
                  <a:pt x="3031634" y="0"/>
                </a:lnTo>
                <a:lnTo>
                  <a:pt x="3031634" y="3248904"/>
                </a:lnTo>
                <a:lnTo>
                  <a:pt x="0" y="3248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194560" y="8329612"/>
            <a:ext cx="22459612" cy="387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0"/>
              </a:lnSpc>
              <a:spcBef>
                <a:spcPct val="0"/>
              </a:spcBef>
            </a:pPr>
            <a:r>
              <a:rPr lang="en-US" sz="25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感谢您的参与！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94560" y="5437134"/>
            <a:ext cx="10984415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0"/>
              </a:lnSpc>
              <a:spcBef>
                <a:spcPct val="0"/>
              </a:spcBef>
            </a:pPr>
            <a:r>
              <a:rPr lang="en-US" sz="13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2026 MLEPs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51885" y="16239048"/>
            <a:ext cx="25404574" cy="276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0"/>
              </a:lnSpc>
              <a:spcBef>
                <a:spcPct val="0"/>
              </a:spcBef>
            </a:pPr>
            <a:r>
              <a:rPr lang="en-US" sz="18000" b="1">
                <a:solidFill>
                  <a:srgbClr val="000000"/>
                </a:solidFill>
                <a:latin typeface="MV Boli" panose="02000500030200090000" charset="0"/>
                <a:ea typeface="华文彩云" panose="02010800040101010101" charset="-122"/>
                <a:cs typeface="MV Boli" panose="02000500030200090000" charset="0"/>
                <a:sym typeface="Mars Centra Bold"/>
              </a:rPr>
              <a:t>WELCOME ONBOARD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9462075" cy="21945600"/>
            <a:chOff x="0" y="0"/>
            <a:chExt cx="52616100" cy="29260800"/>
          </a:xfrm>
        </p:grpSpPr>
        <p:sp>
          <p:nvSpPr>
            <p:cNvPr id="3" name="Freeform 3">
              <a:hlinkClick r:id="rId2" tooltip="https://khsj.cn/fqwlbd3kotnhct7"/>
            </p:cNvPr>
            <p:cNvSpPr/>
            <p:nvPr/>
          </p:nvSpPr>
          <p:spPr>
            <a:xfrm>
              <a:off x="0" y="0"/>
              <a:ext cx="52616100" cy="29260800"/>
            </a:xfrm>
            <a:custGeom>
              <a:avLst/>
              <a:gdLst/>
              <a:ahLst/>
              <a:cxnLst/>
              <a:rect l="l" t="t" r="r" b="b"/>
              <a:pathLst>
                <a:path w="52616100" h="29260800">
                  <a:moveTo>
                    <a:pt x="0" y="0"/>
                  </a:moveTo>
                  <a:lnTo>
                    <a:pt x="52616100" y="0"/>
                  </a:lnTo>
                  <a:lnTo>
                    <a:pt x="52616100" y="29260800"/>
                  </a:lnTo>
                  <a:lnTo>
                    <a:pt x="0" y="29260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965692" y="15175044"/>
            <a:ext cx="19530690" cy="19501409"/>
          </a:xfrm>
          <a:custGeom>
            <a:avLst/>
            <a:gdLst/>
            <a:ahLst/>
            <a:cxnLst/>
            <a:rect l="l" t="t" r="r" b="b"/>
            <a:pathLst>
              <a:path w="19530690" h="19501409">
                <a:moveTo>
                  <a:pt x="0" y="0"/>
                </a:moveTo>
                <a:lnTo>
                  <a:pt x="19530691" y="0"/>
                </a:lnTo>
                <a:lnTo>
                  <a:pt x="19530691" y="19501409"/>
                </a:lnTo>
                <a:lnTo>
                  <a:pt x="0" y="19501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130118" y="0"/>
            <a:ext cx="2884282" cy="3090508"/>
          </a:xfrm>
          <a:custGeom>
            <a:avLst/>
            <a:gdLst/>
            <a:ahLst/>
            <a:cxnLst/>
            <a:rect l="l" t="t" r="r" b="b"/>
            <a:pathLst>
              <a:path w="2884282" h="3090508">
                <a:moveTo>
                  <a:pt x="0" y="0"/>
                </a:moveTo>
                <a:lnTo>
                  <a:pt x="2884282" y="0"/>
                </a:lnTo>
                <a:lnTo>
                  <a:pt x="2884282" y="3090508"/>
                </a:lnTo>
                <a:lnTo>
                  <a:pt x="0" y="309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68646">
            <a:off x="33432263" y="9778761"/>
            <a:ext cx="5320925" cy="4575996"/>
          </a:xfrm>
          <a:custGeom>
            <a:avLst/>
            <a:gdLst/>
            <a:ahLst/>
            <a:cxnLst/>
            <a:rect l="l" t="t" r="r" b="b"/>
            <a:pathLst>
              <a:path w="5320925" h="4575996">
                <a:moveTo>
                  <a:pt x="0" y="0"/>
                </a:moveTo>
                <a:lnTo>
                  <a:pt x="5320925" y="0"/>
                </a:lnTo>
                <a:lnTo>
                  <a:pt x="5320925" y="4575995"/>
                </a:lnTo>
                <a:lnTo>
                  <a:pt x="0" y="45759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179676" y="11215535"/>
            <a:ext cx="15605760" cy="1702447"/>
          </a:xfrm>
          <a:custGeom>
            <a:avLst/>
            <a:gdLst/>
            <a:ahLst/>
            <a:cxnLst/>
            <a:rect l="l" t="t" r="r" b="b"/>
            <a:pathLst>
              <a:path w="15605760" h="1702447">
                <a:moveTo>
                  <a:pt x="0" y="0"/>
                </a:moveTo>
                <a:lnTo>
                  <a:pt x="15605760" y="0"/>
                </a:lnTo>
                <a:lnTo>
                  <a:pt x="1560576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074593" y="6361735"/>
            <a:ext cx="4304925" cy="2520338"/>
          </a:xfrm>
          <a:custGeom>
            <a:avLst/>
            <a:gdLst/>
            <a:ahLst/>
            <a:cxnLst/>
            <a:rect l="l" t="t" r="r" b="b"/>
            <a:pathLst>
              <a:path w="4304925" h="2520338">
                <a:moveTo>
                  <a:pt x="0" y="0"/>
                </a:moveTo>
                <a:lnTo>
                  <a:pt x="4304925" y="0"/>
                </a:lnTo>
                <a:lnTo>
                  <a:pt x="4304925" y="2520338"/>
                </a:lnTo>
                <a:lnTo>
                  <a:pt x="0" y="2520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32009">
            <a:off x="1162870" y="9888342"/>
            <a:ext cx="3269659" cy="2562224"/>
          </a:xfrm>
          <a:custGeom>
            <a:avLst/>
            <a:gdLst/>
            <a:ahLst/>
            <a:cxnLst/>
            <a:rect l="l" t="t" r="r" b="b"/>
            <a:pathLst>
              <a:path w="3269659" h="2562224">
                <a:moveTo>
                  <a:pt x="0" y="0"/>
                </a:moveTo>
                <a:lnTo>
                  <a:pt x="3269659" y="0"/>
                </a:lnTo>
                <a:lnTo>
                  <a:pt x="3269659" y="2562224"/>
                </a:lnTo>
                <a:lnTo>
                  <a:pt x="0" y="25622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79500" y="3985665"/>
            <a:ext cx="12240203" cy="1280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5"/>
              </a:lnSpc>
            </a:pPr>
            <a:r>
              <a:rPr lang="en-US" sz="16220" b="1">
                <a:solidFill>
                  <a:srgbClr val="00D7B9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2026 MLEP Boot Camp </a:t>
            </a:r>
          </a:p>
          <a:p>
            <a:pPr algn="ctr">
              <a:lnSpc>
                <a:spcPts val="19465"/>
              </a:lnSpc>
            </a:pPr>
            <a:endParaRPr lang="en-US" sz="16220" b="1">
              <a:solidFill>
                <a:srgbClr val="00D7B9"/>
              </a:solidFill>
              <a:latin typeface="Mars Centra Bold"/>
              <a:ea typeface="Mars Centra Bold"/>
              <a:cs typeface="Mars Centra Bold"/>
              <a:sym typeface="Mars Centra Bold"/>
            </a:endParaRPr>
          </a:p>
          <a:p>
            <a:pPr algn="ctr">
              <a:lnSpc>
                <a:spcPts val="19465"/>
              </a:lnSpc>
            </a:pPr>
            <a:r>
              <a:rPr lang="en-US" sz="16220" b="1">
                <a:solidFill>
                  <a:srgbClr val="00D7B9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Team A Icebreaking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95187" y="5445285"/>
            <a:ext cx="18190249" cy="633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30"/>
              </a:lnSpc>
            </a:pPr>
            <a:r>
              <a:rPr lang="en-US" sz="19025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Break the Ice</a:t>
            </a:r>
          </a:p>
          <a:p>
            <a:pPr algn="ctr">
              <a:lnSpc>
                <a:spcPts val="22830"/>
              </a:lnSpc>
            </a:pPr>
            <a:r>
              <a:rPr lang="en-US" sz="19025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Find Your Team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542" y="19196679"/>
            <a:ext cx="39433210" cy="4937116"/>
          </a:xfrm>
          <a:custGeom>
            <a:avLst/>
            <a:gdLst/>
            <a:ahLst/>
            <a:cxnLst/>
            <a:rect l="l" t="t" r="r" b="b"/>
            <a:pathLst>
              <a:path w="39433210" h="4937116">
                <a:moveTo>
                  <a:pt x="0" y="0"/>
                </a:moveTo>
                <a:lnTo>
                  <a:pt x="39433210" y="0"/>
                </a:lnTo>
                <a:lnTo>
                  <a:pt x="39433210" y="4937116"/>
                </a:lnTo>
                <a:lnTo>
                  <a:pt x="0" y="4937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635" b="-20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68921" y="19223417"/>
            <a:ext cx="39014400" cy="4937116"/>
          </a:xfrm>
          <a:custGeom>
            <a:avLst/>
            <a:gdLst/>
            <a:ahLst/>
            <a:cxnLst/>
            <a:rect l="l" t="t" r="r" b="b"/>
            <a:pathLst>
              <a:path w="39014400" h="4937116">
                <a:moveTo>
                  <a:pt x="0" y="0"/>
                </a:moveTo>
                <a:lnTo>
                  <a:pt x="39014400" y="0"/>
                </a:lnTo>
                <a:lnTo>
                  <a:pt x="39014400" y="4937116"/>
                </a:lnTo>
                <a:lnTo>
                  <a:pt x="0" y="4937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531" b="-188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20797" y="4486687"/>
            <a:ext cx="18025323" cy="12972226"/>
          </a:xfrm>
          <a:custGeom>
            <a:avLst/>
            <a:gdLst/>
            <a:ahLst/>
            <a:cxnLst/>
            <a:rect l="l" t="t" r="r" b="b"/>
            <a:pathLst>
              <a:path w="18025323" h="12972226">
                <a:moveTo>
                  <a:pt x="0" y="0"/>
                </a:moveTo>
                <a:lnTo>
                  <a:pt x="18025323" y="0"/>
                </a:lnTo>
                <a:lnTo>
                  <a:pt x="18025323" y="12972226"/>
                </a:lnTo>
                <a:lnTo>
                  <a:pt x="0" y="12972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2152"/>
            <a:ext cx="2884282" cy="3090508"/>
          </a:xfrm>
          <a:custGeom>
            <a:avLst/>
            <a:gdLst/>
            <a:ahLst/>
            <a:cxnLst/>
            <a:rect l="l" t="t" r="r" b="b"/>
            <a:pathLst>
              <a:path w="2884282" h="3090508">
                <a:moveTo>
                  <a:pt x="0" y="0"/>
                </a:moveTo>
                <a:lnTo>
                  <a:pt x="2884282" y="0"/>
                </a:lnTo>
                <a:lnTo>
                  <a:pt x="2884282" y="3090508"/>
                </a:lnTo>
                <a:lnTo>
                  <a:pt x="0" y="309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11080" y="6392754"/>
            <a:ext cx="5887826" cy="2785395"/>
          </a:xfrm>
          <a:custGeom>
            <a:avLst/>
            <a:gdLst/>
            <a:ahLst/>
            <a:cxnLst/>
            <a:rect l="l" t="t" r="r" b="b"/>
            <a:pathLst>
              <a:path w="5887826" h="2785395">
                <a:moveTo>
                  <a:pt x="0" y="0"/>
                </a:moveTo>
                <a:lnTo>
                  <a:pt x="5887826" y="0"/>
                </a:lnTo>
                <a:lnTo>
                  <a:pt x="5887826" y="2785394"/>
                </a:lnTo>
                <a:lnTo>
                  <a:pt x="0" y="278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83539">
            <a:off x="11499464" y="9325895"/>
            <a:ext cx="4967811" cy="3055204"/>
          </a:xfrm>
          <a:custGeom>
            <a:avLst/>
            <a:gdLst/>
            <a:ahLst/>
            <a:cxnLst/>
            <a:rect l="l" t="t" r="r" b="b"/>
            <a:pathLst>
              <a:path w="4967811" h="3055204">
                <a:moveTo>
                  <a:pt x="0" y="0"/>
                </a:moveTo>
                <a:lnTo>
                  <a:pt x="4967811" y="0"/>
                </a:lnTo>
                <a:lnTo>
                  <a:pt x="4967811" y="3055204"/>
                </a:lnTo>
                <a:lnTo>
                  <a:pt x="0" y="3055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76977">
            <a:off x="11540759" y="12666657"/>
            <a:ext cx="4794479" cy="3175564"/>
          </a:xfrm>
          <a:custGeom>
            <a:avLst/>
            <a:gdLst/>
            <a:ahLst/>
            <a:cxnLst/>
            <a:rect l="l" t="t" r="r" b="b"/>
            <a:pathLst>
              <a:path w="4794479" h="3175564">
                <a:moveTo>
                  <a:pt x="0" y="0"/>
                </a:moveTo>
                <a:lnTo>
                  <a:pt x="4794479" y="0"/>
                </a:lnTo>
                <a:lnTo>
                  <a:pt x="4794479" y="3175564"/>
                </a:lnTo>
                <a:lnTo>
                  <a:pt x="0" y="317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02198" y="16470078"/>
            <a:ext cx="7062522" cy="3919700"/>
          </a:xfrm>
          <a:custGeom>
            <a:avLst/>
            <a:gdLst/>
            <a:ahLst/>
            <a:cxnLst/>
            <a:rect l="l" t="t" r="r" b="b"/>
            <a:pathLst>
              <a:path w="7062522" h="3919700">
                <a:moveTo>
                  <a:pt x="0" y="0"/>
                </a:moveTo>
                <a:lnTo>
                  <a:pt x="7062522" y="0"/>
                </a:lnTo>
                <a:lnTo>
                  <a:pt x="7062522" y="3919699"/>
                </a:lnTo>
                <a:lnTo>
                  <a:pt x="0" y="3919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915925" y="6522424"/>
            <a:ext cx="2723820" cy="2655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568423" y="9861807"/>
            <a:ext cx="3418824" cy="27863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3915925" y="12767452"/>
            <a:ext cx="2646837" cy="2973975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8809304" y="2152"/>
            <a:ext cx="7753459" cy="4835339"/>
          </a:xfrm>
          <a:custGeom>
            <a:avLst/>
            <a:gdLst/>
            <a:ahLst/>
            <a:cxnLst/>
            <a:rect l="l" t="t" r="r" b="b"/>
            <a:pathLst>
              <a:path w="7753459" h="4835339">
                <a:moveTo>
                  <a:pt x="0" y="0"/>
                </a:moveTo>
                <a:lnTo>
                  <a:pt x="7753459" y="0"/>
                </a:lnTo>
                <a:lnTo>
                  <a:pt x="7753459" y="4835338"/>
                </a:lnTo>
                <a:lnTo>
                  <a:pt x="0" y="4835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336484" y="282304"/>
            <a:ext cx="4223858" cy="3824512"/>
          </a:xfrm>
          <a:custGeom>
            <a:avLst/>
            <a:gdLst/>
            <a:ahLst/>
            <a:cxnLst/>
            <a:rect l="l" t="t" r="r" b="b"/>
            <a:pathLst>
              <a:path w="4223858" h="3824512">
                <a:moveTo>
                  <a:pt x="0" y="0"/>
                </a:moveTo>
                <a:lnTo>
                  <a:pt x="4223859" y="0"/>
                </a:lnTo>
                <a:lnTo>
                  <a:pt x="4223859" y="3824512"/>
                </a:lnTo>
                <a:lnTo>
                  <a:pt x="0" y="38245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2133432" y="15494730"/>
            <a:ext cx="3387283" cy="37019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0255" y="15578497"/>
            <a:ext cx="3877574" cy="3644919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-5400000">
            <a:off x="18272668" y="12128864"/>
            <a:ext cx="39433210" cy="4937116"/>
          </a:xfrm>
          <a:custGeom>
            <a:avLst/>
            <a:gdLst/>
            <a:ahLst/>
            <a:cxnLst/>
            <a:rect l="l" t="t" r="r" b="b"/>
            <a:pathLst>
              <a:path w="39433210" h="4937116">
                <a:moveTo>
                  <a:pt x="0" y="0"/>
                </a:moveTo>
                <a:lnTo>
                  <a:pt x="39433210" y="0"/>
                </a:lnTo>
                <a:lnTo>
                  <a:pt x="39433210" y="4937116"/>
                </a:lnTo>
                <a:lnTo>
                  <a:pt x="0" y="49371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0635" b="-20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8482073" y="8786420"/>
            <a:ext cx="39014400" cy="4937116"/>
          </a:xfrm>
          <a:custGeom>
            <a:avLst/>
            <a:gdLst/>
            <a:ahLst/>
            <a:cxnLst/>
            <a:rect l="l" t="t" r="r" b="b"/>
            <a:pathLst>
              <a:path w="39014400" h="4937116">
                <a:moveTo>
                  <a:pt x="0" y="0"/>
                </a:moveTo>
                <a:lnTo>
                  <a:pt x="39014400" y="0"/>
                </a:lnTo>
                <a:lnTo>
                  <a:pt x="39014400" y="4937116"/>
                </a:lnTo>
                <a:lnTo>
                  <a:pt x="0" y="4937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3531" b="-188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880000" y="705262"/>
            <a:ext cx="15506917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5"/>
              </a:lnSpc>
            </a:pPr>
            <a:r>
              <a:rPr lang="en-US" sz="16220" b="1">
                <a:solidFill>
                  <a:srgbClr val="0000A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Today’s Goal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31794" y="6854048"/>
            <a:ext cx="7562644" cy="198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0"/>
              </a:lnSpc>
            </a:pPr>
            <a:r>
              <a:rPr lang="en-US" sz="12900" b="1">
                <a:solidFill>
                  <a:srgbClr val="00D7B9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认识彼此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621909" y="13254397"/>
            <a:ext cx="7382414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0"/>
              </a:lnSpc>
            </a:pPr>
            <a:r>
              <a:rPr lang="en-US" sz="12900" b="1">
                <a:solidFill>
                  <a:srgbClr val="00D7B9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挖掘高手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31794" y="10053997"/>
            <a:ext cx="7384131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0"/>
              </a:lnSpc>
            </a:pPr>
            <a:r>
              <a:rPr lang="en-US" sz="12900" b="1">
                <a:solidFill>
                  <a:srgbClr val="00D7B9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寻找搭子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6657">
            <a:off x="2876262" y="1579543"/>
            <a:ext cx="33251760" cy="20921598"/>
          </a:xfrm>
          <a:custGeom>
            <a:avLst/>
            <a:gdLst/>
            <a:ahLst/>
            <a:cxnLst/>
            <a:rect l="l" t="t" r="r" b="b"/>
            <a:pathLst>
              <a:path w="33251760" h="20921598">
                <a:moveTo>
                  <a:pt x="0" y="0"/>
                </a:moveTo>
                <a:lnTo>
                  <a:pt x="33251759" y="0"/>
                </a:lnTo>
                <a:lnTo>
                  <a:pt x="33251759" y="20921598"/>
                </a:lnTo>
                <a:lnTo>
                  <a:pt x="0" y="20921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34036823" y="16670990"/>
            <a:ext cx="2635890" cy="2882685"/>
          </a:xfrm>
          <a:custGeom>
            <a:avLst/>
            <a:gdLst/>
            <a:ahLst/>
            <a:cxnLst/>
            <a:rect l="l" t="t" r="r" b="b"/>
            <a:pathLst>
              <a:path w="2635890" h="2882685">
                <a:moveTo>
                  <a:pt x="0" y="0"/>
                </a:moveTo>
                <a:lnTo>
                  <a:pt x="2635889" y="0"/>
                </a:lnTo>
                <a:lnTo>
                  <a:pt x="2635889" y="2882686"/>
                </a:lnTo>
                <a:lnTo>
                  <a:pt x="0" y="288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9634" r="-3164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2134">
            <a:off x="34926642" y="14118314"/>
            <a:ext cx="1454314" cy="2139715"/>
          </a:xfrm>
          <a:custGeom>
            <a:avLst/>
            <a:gdLst/>
            <a:ahLst/>
            <a:cxnLst/>
            <a:rect l="l" t="t" r="r" b="b"/>
            <a:pathLst>
              <a:path w="1454314" h="2139715">
                <a:moveTo>
                  <a:pt x="0" y="0"/>
                </a:moveTo>
                <a:lnTo>
                  <a:pt x="1454313" y="0"/>
                </a:lnTo>
                <a:lnTo>
                  <a:pt x="1454313" y="2139715"/>
                </a:lnTo>
                <a:lnTo>
                  <a:pt x="0" y="2139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9071" t="-94149" b="-53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52134">
            <a:off x="32888430" y="15665922"/>
            <a:ext cx="1061597" cy="1561916"/>
          </a:xfrm>
          <a:custGeom>
            <a:avLst/>
            <a:gdLst/>
            <a:ahLst/>
            <a:cxnLst/>
            <a:rect l="l" t="t" r="r" b="b"/>
            <a:pathLst>
              <a:path w="1061597" h="1561916">
                <a:moveTo>
                  <a:pt x="0" y="0"/>
                </a:moveTo>
                <a:lnTo>
                  <a:pt x="1061597" y="0"/>
                </a:lnTo>
                <a:lnTo>
                  <a:pt x="1061597" y="1561916"/>
                </a:lnTo>
                <a:lnTo>
                  <a:pt x="0" y="15619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9071" t="-94149" b="-53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28380" y="14153506"/>
            <a:ext cx="13579975" cy="6424373"/>
          </a:xfrm>
          <a:custGeom>
            <a:avLst/>
            <a:gdLst/>
            <a:ahLst/>
            <a:cxnLst/>
            <a:rect l="l" t="t" r="r" b="b"/>
            <a:pathLst>
              <a:path w="13579975" h="6424373">
                <a:moveTo>
                  <a:pt x="0" y="0"/>
                </a:moveTo>
                <a:lnTo>
                  <a:pt x="13579975" y="0"/>
                </a:lnTo>
                <a:lnTo>
                  <a:pt x="13579975" y="6424373"/>
                </a:lnTo>
                <a:lnTo>
                  <a:pt x="0" y="6424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67964" y="9905258"/>
            <a:ext cx="10268355" cy="2135084"/>
          </a:xfrm>
          <a:custGeom>
            <a:avLst/>
            <a:gdLst/>
            <a:ahLst/>
            <a:cxnLst/>
            <a:rect l="l" t="t" r="r" b="b"/>
            <a:pathLst>
              <a:path w="10268355" h="2135084">
                <a:moveTo>
                  <a:pt x="0" y="0"/>
                </a:moveTo>
                <a:lnTo>
                  <a:pt x="10268355" y="0"/>
                </a:lnTo>
                <a:lnTo>
                  <a:pt x="10268355" y="2135084"/>
                </a:lnTo>
                <a:lnTo>
                  <a:pt x="0" y="213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55" b="-31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42763" y="12953941"/>
            <a:ext cx="11162332" cy="2234231"/>
          </a:xfrm>
          <a:custGeom>
            <a:avLst/>
            <a:gdLst/>
            <a:ahLst/>
            <a:cxnLst/>
            <a:rect l="l" t="t" r="r" b="b"/>
            <a:pathLst>
              <a:path w="11162332" h="2234231">
                <a:moveTo>
                  <a:pt x="0" y="0"/>
                </a:moveTo>
                <a:lnTo>
                  <a:pt x="11162333" y="0"/>
                </a:lnTo>
                <a:lnTo>
                  <a:pt x="11162333" y="2234231"/>
                </a:lnTo>
                <a:lnTo>
                  <a:pt x="0" y="2234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" t="-10463" r="-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93633" y="16011206"/>
            <a:ext cx="9942686" cy="2101127"/>
          </a:xfrm>
          <a:custGeom>
            <a:avLst/>
            <a:gdLst/>
            <a:ahLst/>
            <a:cxnLst/>
            <a:rect l="l" t="t" r="r" b="b"/>
            <a:pathLst>
              <a:path w="9942686" h="2101127">
                <a:moveTo>
                  <a:pt x="0" y="0"/>
                </a:moveTo>
                <a:lnTo>
                  <a:pt x="9942686" y="0"/>
                </a:lnTo>
                <a:lnTo>
                  <a:pt x="9942686" y="2101127"/>
                </a:lnTo>
                <a:lnTo>
                  <a:pt x="0" y="2101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14478">
            <a:off x="27568763" y="1099362"/>
            <a:ext cx="9737115" cy="8619741"/>
          </a:xfrm>
          <a:custGeom>
            <a:avLst/>
            <a:gdLst/>
            <a:ahLst/>
            <a:cxnLst/>
            <a:rect l="l" t="t" r="r" b="b"/>
            <a:pathLst>
              <a:path w="9737115" h="8619741">
                <a:moveTo>
                  <a:pt x="0" y="0"/>
                </a:moveTo>
                <a:lnTo>
                  <a:pt x="9737115" y="0"/>
                </a:lnTo>
                <a:lnTo>
                  <a:pt x="9737115" y="8619742"/>
                </a:lnTo>
                <a:lnTo>
                  <a:pt x="0" y="86197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67954" y="1875013"/>
            <a:ext cx="3709406" cy="4068381"/>
          </a:xfrm>
          <a:custGeom>
            <a:avLst/>
            <a:gdLst/>
            <a:ahLst/>
            <a:cxnLst/>
            <a:rect l="l" t="t" r="r" b="b"/>
            <a:pathLst>
              <a:path w="3709406" h="4068381">
                <a:moveTo>
                  <a:pt x="0" y="0"/>
                </a:moveTo>
                <a:lnTo>
                  <a:pt x="3709406" y="0"/>
                </a:lnTo>
                <a:lnTo>
                  <a:pt x="3709406" y="4068381"/>
                </a:lnTo>
                <a:lnTo>
                  <a:pt x="0" y="4068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748683" y="4968386"/>
            <a:ext cx="15506917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5"/>
              </a:lnSpc>
            </a:pPr>
            <a:r>
              <a:rPr lang="en-US" sz="17020" b="1">
                <a:solidFill>
                  <a:srgbClr val="0000A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活动流程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48683" y="7844936"/>
            <a:ext cx="15506917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>
                <a:solidFill>
                  <a:srgbClr val="0000A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AGENDA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77787" y="10380071"/>
            <a:ext cx="9374378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0"/>
              </a:lnSpc>
            </a:pPr>
            <a:r>
              <a:rPr lang="en-US" sz="9580" b="1">
                <a:solidFill>
                  <a:srgbClr val="FFFF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Intro Video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42763" y="13430144"/>
            <a:ext cx="11260051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5"/>
              </a:lnSpc>
            </a:pPr>
            <a:r>
              <a:rPr lang="en-US" sz="9020" b="1">
                <a:solidFill>
                  <a:srgbClr val="FFFF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 Neighbor Mini Talk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576739" y="16459442"/>
            <a:ext cx="8176474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5"/>
              </a:lnSpc>
            </a:pPr>
            <a:r>
              <a:rPr lang="en-US" sz="9525" b="1">
                <a:solidFill>
                  <a:srgbClr val="FFFF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Bingo Game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2400" y="-18415"/>
            <a:ext cx="37790120" cy="22059265"/>
            <a:chOff x="0" y="-24553"/>
            <a:chExt cx="50386827" cy="29412353"/>
          </a:xfrm>
        </p:grpSpPr>
        <p:sp>
          <p:nvSpPr>
            <p:cNvPr id="3" name="Freeform 3"/>
            <p:cNvSpPr/>
            <p:nvPr/>
          </p:nvSpPr>
          <p:spPr>
            <a:xfrm>
              <a:off x="0" y="-24553"/>
              <a:ext cx="50386827" cy="29412353"/>
            </a:xfrm>
            <a:custGeom>
              <a:avLst/>
              <a:gdLst>
                <a:gd name="connsiteX0" fmla="*/ 0 w 59512"/>
                <a:gd name="connsiteY0" fmla="*/ 29 h 34739"/>
                <a:gd name="connsiteX1" fmla="*/ 59212 w 59512"/>
                <a:gd name="connsiteY1" fmla="*/ 0 h 34739"/>
                <a:gd name="connsiteX2" fmla="*/ 59512 w 59512"/>
                <a:gd name="connsiteY2" fmla="*/ 34739 h 34739"/>
                <a:gd name="connsiteX3" fmla="*/ 0 w 59512"/>
                <a:gd name="connsiteY3" fmla="*/ 34589 h 34739"/>
                <a:gd name="connsiteX4" fmla="*/ 0 w 59512"/>
                <a:gd name="connsiteY4" fmla="*/ 29 h 3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12" h="34739">
                  <a:moveTo>
                    <a:pt x="0" y="29"/>
                  </a:moveTo>
                  <a:lnTo>
                    <a:pt x="59212" y="0"/>
                  </a:lnTo>
                  <a:lnTo>
                    <a:pt x="59512" y="34739"/>
                  </a:lnTo>
                  <a:lnTo>
                    <a:pt x="0" y="34589"/>
                  </a:lnTo>
                  <a:lnTo>
                    <a:pt x="0" y="29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32613600" y="-1828800"/>
            <a:ext cx="1642745" cy="2522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 rot="950208">
            <a:off x="-10419012" y="520985"/>
            <a:ext cx="20734026" cy="20903629"/>
          </a:xfrm>
          <a:custGeom>
            <a:avLst/>
            <a:gdLst/>
            <a:ahLst/>
            <a:cxnLst/>
            <a:rect l="l" t="t" r="r" b="b"/>
            <a:pathLst>
              <a:path w="20734026" h="20903629">
                <a:moveTo>
                  <a:pt x="0" y="0"/>
                </a:moveTo>
                <a:lnTo>
                  <a:pt x="20734026" y="0"/>
                </a:lnTo>
                <a:lnTo>
                  <a:pt x="20734026" y="20903630"/>
                </a:lnTo>
                <a:lnTo>
                  <a:pt x="0" y="20903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036070" y="0"/>
            <a:ext cx="2884282" cy="3090508"/>
          </a:xfrm>
          <a:custGeom>
            <a:avLst/>
            <a:gdLst/>
            <a:ahLst/>
            <a:cxnLst/>
            <a:rect l="l" t="t" r="r" b="b"/>
            <a:pathLst>
              <a:path w="2884282" h="3090508">
                <a:moveTo>
                  <a:pt x="0" y="0"/>
                </a:moveTo>
                <a:lnTo>
                  <a:pt x="2884283" y="0"/>
                </a:lnTo>
                <a:lnTo>
                  <a:pt x="2884283" y="3090508"/>
                </a:lnTo>
                <a:lnTo>
                  <a:pt x="0" y="3090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330986" y="3876268"/>
            <a:ext cx="15932934" cy="3522017"/>
          </a:xfrm>
          <a:custGeom>
            <a:avLst/>
            <a:gdLst/>
            <a:ahLst/>
            <a:cxnLst/>
            <a:rect l="l" t="t" r="r" b="b"/>
            <a:pathLst>
              <a:path w="15932934" h="3522017">
                <a:moveTo>
                  <a:pt x="0" y="0"/>
                </a:moveTo>
                <a:lnTo>
                  <a:pt x="15932934" y="0"/>
                </a:lnTo>
                <a:lnTo>
                  <a:pt x="15932934" y="3522016"/>
                </a:lnTo>
                <a:lnTo>
                  <a:pt x="0" y="3522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17560" flipH="1">
            <a:off x="33558762" y="8116298"/>
            <a:ext cx="3476917" cy="2667743"/>
          </a:xfrm>
          <a:custGeom>
            <a:avLst/>
            <a:gdLst/>
            <a:ahLst/>
            <a:cxnLst/>
            <a:rect l="l" t="t" r="r" b="b"/>
            <a:pathLst>
              <a:path w="3476917" h="2667743">
                <a:moveTo>
                  <a:pt x="3476917" y="0"/>
                </a:moveTo>
                <a:lnTo>
                  <a:pt x="0" y="0"/>
                </a:lnTo>
                <a:lnTo>
                  <a:pt x="0" y="2667743"/>
                </a:lnTo>
                <a:lnTo>
                  <a:pt x="3476917" y="2667743"/>
                </a:lnTo>
                <a:lnTo>
                  <a:pt x="347691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434458" y="18703885"/>
            <a:ext cx="4485894" cy="3241715"/>
          </a:xfrm>
          <a:custGeom>
            <a:avLst/>
            <a:gdLst/>
            <a:ahLst/>
            <a:cxnLst/>
            <a:rect l="l" t="t" r="r" b="b"/>
            <a:pathLst>
              <a:path w="4485894" h="3241715">
                <a:moveTo>
                  <a:pt x="0" y="0"/>
                </a:moveTo>
                <a:lnTo>
                  <a:pt x="4485895" y="0"/>
                </a:lnTo>
                <a:lnTo>
                  <a:pt x="4485895" y="3241715"/>
                </a:lnTo>
                <a:lnTo>
                  <a:pt x="0" y="3241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822730" y="4391204"/>
            <a:ext cx="1917451" cy="1551392"/>
          </a:xfrm>
          <a:custGeom>
            <a:avLst/>
            <a:gdLst/>
            <a:ahLst/>
            <a:cxnLst/>
            <a:rect l="l" t="t" r="r" b="b"/>
            <a:pathLst>
              <a:path w="1917451" h="1551392">
                <a:moveTo>
                  <a:pt x="0" y="0"/>
                </a:moveTo>
                <a:lnTo>
                  <a:pt x="1917451" y="0"/>
                </a:lnTo>
                <a:lnTo>
                  <a:pt x="1917451" y="1551392"/>
                </a:lnTo>
                <a:lnTo>
                  <a:pt x="0" y="15513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078621" y="2572969"/>
            <a:ext cx="9488218" cy="517539"/>
          </a:xfrm>
          <a:custGeom>
            <a:avLst/>
            <a:gdLst/>
            <a:ahLst/>
            <a:cxnLst/>
            <a:rect l="l" t="t" r="r" b="b"/>
            <a:pathLst>
              <a:path w="9488218" h="517539">
                <a:moveTo>
                  <a:pt x="0" y="0"/>
                </a:moveTo>
                <a:lnTo>
                  <a:pt x="9488218" y="0"/>
                </a:lnTo>
                <a:lnTo>
                  <a:pt x="9488218" y="517539"/>
                </a:lnTo>
                <a:lnTo>
                  <a:pt x="0" y="5175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4577527" y="494348"/>
            <a:ext cx="15506917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5"/>
              </a:lnSpc>
            </a:pPr>
            <a:r>
              <a:rPr lang="en-US" sz="16220" b="1">
                <a:solidFill>
                  <a:srgbClr val="0000A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MT Intro Video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887165" y="3090508"/>
            <a:ext cx="11871131" cy="647516"/>
          </a:xfrm>
          <a:custGeom>
            <a:avLst/>
            <a:gdLst/>
            <a:ahLst/>
            <a:cxnLst/>
            <a:rect l="l" t="t" r="r" b="b"/>
            <a:pathLst>
              <a:path w="11871131" h="647516">
                <a:moveTo>
                  <a:pt x="0" y="0"/>
                </a:moveTo>
                <a:lnTo>
                  <a:pt x="11871130" y="0"/>
                </a:lnTo>
                <a:lnTo>
                  <a:pt x="11871130" y="647517"/>
                </a:lnTo>
                <a:lnTo>
                  <a:pt x="0" y="6475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956335" y="9450169"/>
            <a:ext cx="1442141" cy="2240219"/>
          </a:xfrm>
          <a:custGeom>
            <a:avLst/>
            <a:gdLst/>
            <a:ahLst/>
            <a:cxnLst/>
            <a:rect l="l" t="t" r="r" b="b"/>
            <a:pathLst>
              <a:path w="1442141" h="2240219">
                <a:moveTo>
                  <a:pt x="0" y="0"/>
                </a:moveTo>
                <a:lnTo>
                  <a:pt x="1442141" y="0"/>
                </a:lnTo>
                <a:lnTo>
                  <a:pt x="1442141" y="2240219"/>
                </a:lnTo>
                <a:lnTo>
                  <a:pt x="0" y="22402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61096">
            <a:off x="29199844" y="54674"/>
            <a:ext cx="2195219" cy="2981161"/>
          </a:xfrm>
          <a:custGeom>
            <a:avLst/>
            <a:gdLst/>
            <a:ahLst/>
            <a:cxnLst/>
            <a:rect l="l" t="t" r="r" b="b"/>
            <a:pathLst>
              <a:path w="2195219" h="2981161">
                <a:moveTo>
                  <a:pt x="0" y="0"/>
                </a:moveTo>
                <a:lnTo>
                  <a:pt x="2195218" y="0"/>
                </a:lnTo>
                <a:lnTo>
                  <a:pt x="2195218" y="2981161"/>
                </a:lnTo>
                <a:lnTo>
                  <a:pt x="0" y="29811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2330986" y="4226459"/>
            <a:ext cx="16875616" cy="292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5"/>
              </a:lnSpc>
            </a:pPr>
            <a:r>
              <a:rPr lang="en-US" sz="9515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观看全员快闪视频</a:t>
            </a:r>
          </a:p>
          <a:p>
            <a:pPr algn="ctr">
              <a:lnSpc>
                <a:spcPts val="11415"/>
              </a:lnSpc>
            </a:pPr>
            <a:r>
              <a:rPr lang="en-US" sz="9515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解锁对同伴的</a:t>
            </a:r>
            <a:r>
              <a:rPr lang="en-US" sz="9515" b="1">
                <a:solidFill>
                  <a:srgbClr val="0000A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第一印象</a:t>
            </a:r>
          </a:p>
        </p:txBody>
      </p:sp>
      <p:pic>
        <p:nvPicPr>
          <p:cNvPr id="18" name="破冰视频 by Team A">
            <a:hlinkClick r:id="" action="ppaction://media"/>
            <a:extLst>
              <a:ext uri="{FF2B5EF4-FFF2-40B4-BE49-F238E27FC236}">
                <a16:creationId xmlns:a16="http://schemas.microsoft.com/office/drawing/2014/main" id="{63FA0A79-3387-564C-B01B-0C8D9BC58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8073" y="8013168"/>
            <a:ext cx="22308703" cy="12537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8331894" y="4591637"/>
            <a:ext cx="39930581" cy="22659417"/>
          </a:xfrm>
          <a:custGeom>
            <a:avLst/>
            <a:gdLst/>
            <a:ahLst/>
            <a:cxnLst/>
            <a:rect l="l" t="t" r="r" b="b"/>
            <a:pathLst>
              <a:path w="39930581" h="22659417">
                <a:moveTo>
                  <a:pt x="0" y="0"/>
                </a:moveTo>
                <a:lnTo>
                  <a:pt x="39930581" y="0"/>
                </a:lnTo>
                <a:lnTo>
                  <a:pt x="39930581" y="22659417"/>
                </a:lnTo>
                <a:lnTo>
                  <a:pt x="0" y="2265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7" r="-3273" b="-2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-29852858" y="3183449"/>
            <a:ext cx="39930581" cy="22659417"/>
          </a:xfrm>
          <a:custGeom>
            <a:avLst/>
            <a:gdLst/>
            <a:ahLst/>
            <a:cxnLst/>
            <a:rect l="l" t="t" r="r" b="b"/>
            <a:pathLst>
              <a:path w="39930581" h="22659417">
                <a:moveTo>
                  <a:pt x="0" y="0"/>
                </a:moveTo>
                <a:lnTo>
                  <a:pt x="39930581" y="0"/>
                </a:lnTo>
                <a:lnTo>
                  <a:pt x="39930581" y="22659417"/>
                </a:lnTo>
                <a:lnTo>
                  <a:pt x="0" y="2265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7" r="-3273" b="-2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03688" y="20882558"/>
            <a:ext cx="39930581" cy="22659417"/>
          </a:xfrm>
          <a:custGeom>
            <a:avLst/>
            <a:gdLst/>
            <a:ahLst/>
            <a:cxnLst/>
            <a:rect l="l" t="t" r="r" b="b"/>
            <a:pathLst>
              <a:path w="39930581" h="22659417">
                <a:moveTo>
                  <a:pt x="0" y="0"/>
                </a:moveTo>
                <a:lnTo>
                  <a:pt x="39930581" y="0"/>
                </a:lnTo>
                <a:lnTo>
                  <a:pt x="39930581" y="22659417"/>
                </a:lnTo>
                <a:lnTo>
                  <a:pt x="0" y="2265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7" r="-3273" b="-2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803641" y="5670356"/>
            <a:ext cx="7813941" cy="1727292"/>
          </a:xfrm>
          <a:custGeom>
            <a:avLst/>
            <a:gdLst/>
            <a:ahLst/>
            <a:cxnLst/>
            <a:rect l="l" t="t" r="r" b="b"/>
            <a:pathLst>
              <a:path w="7813941" h="1727292">
                <a:moveTo>
                  <a:pt x="0" y="0"/>
                </a:moveTo>
                <a:lnTo>
                  <a:pt x="7813941" y="0"/>
                </a:lnTo>
                <a:lnTo>
                  <a:pt x="7813941" y="1727292"/>
                </a:lnTo>
                <a:lnTo>
                  <a:pt x="0" y="1727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21712">
            <a:off x="7581549" y="5783486"/>
            <a:ext cx="1519717" cy="1501032"/>
          </a:xfrm>
          <a:custGeom>
            <a:avLst/>
            <a:gdLst/>
            <a:ahLst/>
            <a:cxnLst/>
            <a:rect l="l" t="t" r="r" b="b"/>
            <a:pathLst>
              <a:path w="1519717" h="1501032">
                <a:moveTo>
                  <a:pt x="0" y="0"/>
                </a:moveTo>
                <a:lnTo>
                  <a:pt x="1519717" y="0"/>
                </a:lnTo>
                <a:lnTo>
                  <a:pt x="1519717" y="1501032"/>
                </a:lnTo>
                <a:lnTo>
                  <a:pt x="0" y="150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89571" y="0"/>
            <a:ext cx="2884282" cy="3090508"/>
          </a:xfrm>
          <a:custGeom>
            <a:avLst/>
            <a:gdLst/>
            <a:ahLst/>
            <a:cxnLst/>
            <a:rect l="l" t="t" r="r" b="b"/>
            <a:pathLst>
              <a:path w="2884282" h="3090508">
                <a:moveTo>
                  <a:pt x="0" y="0"/>
                </a:moveTo>
                <a:lnTo>
                  <a:pt x="2884283" y="0"/>
                </a:lnTo>
                <a:lnTo>
                  <a:pt x="2884283" y="3090508"/>
                </a:lnTo>
                <a:lnTo>
                  <a:pt x="0" y="309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01799" y="9639956"/>
            <a:ext cx="8083368" cy="1777495"/>
          </a:xfrm>
          <a:custGeom>
            <a:avLst/>
            <a:gdLst/>
            <a:ahLst/>
            <a:cxnLst/>
            <a:rect l="l" t="t" r="r" b="b"/>
            <a:pathLst>
              <a:path w="8083368" h="1777495">
                <a:moveTo>
                  <a:pt x="0" y="0"/>
                </a:moveTo>
                <a:lnTo>
                  <a:pt x="8083368" y="0"/>
                </a:lnTo>
                <a:lnTo>
                  <a:pt x="8083368" y="1777495"/>
                </a:lnTo>
                <a:lnTo>
                  <a:pt x="0" y="177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524443" y="713291"/>
            <a:ext cx="2714756" cy="2714756"/>
          </a:xfrm>
          <a:custGeom>
            <a:avLst/>
            <a:gdLst/>
            <a:ahLst/>
            <a:cxnLst/>
            <a:rect l="l" t="t" r="r" b="b"/>
            <a:pathLst>
              <a:path w="2714756" h="2714756">
                <a:moveTo>
                  <a:pt x="0" y="0"/>
                </a:moveTo>
                <a:lnTo>
                  <a:pt x="2714756" y="0"/>
                </a:lnTo>
                <a:lnTo>
                  <a:pt x="2714756" y="2714756"/>
                </a:lnTo>
                <a:lnTo>
                  <a:pt x="0" y="2714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377121" y="4673442"/>
            <a:ext cx="16833638" cy="3721120"/>
          </a:xfrm>
          <a:custGeom>
            <a:avLst/>
            <a:gdLst/>
            <a:ahLst/>
            <a:cxnLst/>
            <a:rect l="l" t="t" r="r" b="b"/>
            <a:pathLst>
              <a:path w="16833638" h="3721120">
                <a:moveTo>
                  <a:pt x="0" y="0"/>
                </a:moveTo>
                <a:lnTo>
                  <a:pt x="16833638" y="0"/>
                </a:lnTo>
                <a:lnTo>
                  <a:pt x="16833638" y="3721120"/>
                </a:lnTo>
                <a:lnTo>
                  <a:pt x="0" y="3721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971837" y="12182799"/>
            <a:ext cx="13895320" cy="6991549"/>
            <a:chOff x="0" y="-17639"/>
            <a:chExt cx="1715472" cy="8631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15472" cy="845515"/>
            </a:xfrm>
            <a:custGeom>
              <a:avLst/>
              <a:gdLst/>
              <a:ahLst/>
              <a:cxnLst/>
              <a:rect l="l" t="t" r="r" b="b"/>
              <a:pathLst>
                <a:path w="1715472" h="845515">
                  <a:moveTo>
                    <a:pt x="25629" y="0"/>
                  </a:moveTo>
                  <a:lnTo>
                    <a:pt x="1689842" y="0"/>
                  </a:lnTo>
                  <a:cubicBezTo>
                    <a:pt x="1696640" y="0"/>
                    <a:pt x="1703159" y="2700"/>
                    <a:pt x="1707965" y="7507"/>
                  </a:cubicBezTo>
                  <a:cubicBezTo>
                    <a:pt x="1712771" y="12313"/>
                    <a:pt x="1715472" y="18832"/>
                    <a:pt x="1715472" y="25629"/>
                  </a:cubicBezTo>
                  <a:lnTo>
                    <a:pt x="1715472" y="819886"/>
                  </a:lnTo>
                  <a:cubicBezTo>
                    <a:pt x="1715472" y="834040"/>
                    <a:pt x="1703997" y="845515"/>
                    <a:pt x="1689842" y="845515"/>
                  </a:cubicBezTo>
                  <a:lnTo>
                    <a:pt x="25629" y="845515"/>
                  </a:lnTo>
                  <a:cubicBezTo>
                    <a:pt x="11475" y="845515"/>
                    <a:pt x="0" y="834040"/>
                    <a:pt x="0" y="819886"/>
                  </a:cubicBezTo>
                  <a:lnTo>
                    <a:pt x="0" y="25629"/>
                  </a:lnTo>
                  <a:cubicBezTo>
                    <a:pt x="0" y="11475"/>
                    <a:pt x="11475" y="0"/>
                    <a:pt x="25629" y="0"/>
                  </a:cubicBezTo>
                  <a:close/>
                </a:path>
              </a:pathLst>
            </a:custGeom>
            <a:solidFill>
              <a:srgbClr val="FEFEFF"/>
            </a:solidFill>
            <a:ln w="76200" cap="rnd">
              <a:solidFill>
                <a:srgbClr val="00D7B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7639"/>
              <a:ext cx="1715441" cy="8631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1273810" lvl="1" indent="-636905" algn="l">
                <a:lnSpc>
                  <a:spcPts val="8850"/>
                </a:lnSpc>
                <a:buAutoNum type="arabicPeriod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ars Centra Bold"/>
                </a:rPr>
                <a:t>如果只能免费获得一种玛氏产品吃一辈子，你会选什么呢？</a:t>
              </a:r>
            </a:p>
            <a:p>
              <a:pPr marL="1273810" lvl="1" indent="-636905" algn="l">
                <a:lnSpc>
                  <a:spcPts val="8850"/>
                </a:lnSpc>
                <a:buAutoNum type="arabicPeriod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ars Centra Bold"/>
                </a:rPr>
                <a:t>如果玛氏明天要求Cosplay上班，你会穿什么？</a:t>
              </a:r>
            </a:p>
            <a:p>
              <a:pPr marL="1273810" lvl="1" indent="-636905" algn="l">
                <a:lnSpc>
                  <a:spcPts val="8850"/>
                </a:lnSpc>
                <a:buAutoNum type="arabicPeriod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ars Centra Bold"/>
                </a:rPr>
                <a:t>马上要踏入职场了，你最兴奋的点是什么？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232973" y="11648766"/>
            <a:ext cx="13190854" cy="7525582"/>
            <a:chOff x="0" y="-83569"/>
            <a:chExt cx="1628501" cy="9290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28488" cy="845515"/>
            </a:xfrm>
            <a:custGeom>
              <a:avLst/>
              <a:gdLst/>
              <a:ahLst/>
              <a:cxnLst/>
              <a:rect l="l" t="t" r="r" b="b"/>
              <a:pathLst>
                <a:path w="1628488" h="845515">
                  <a:moveTo>
                    <a:pt x="26998" y="0"/>
                  </a:moveTo>
                  <a:lnTo>
                    <a:pt x="1601489" y="0"/>
                  </a:lnTo>
                  <a:cubicBezTo>
                    <a:pt x="1608650" y="0"/>
                    <a:pt x="1615517" y="2844"/>
                    <a:pt x="1620580" y="7908"/>
                  </a:cubicBezTo>
                  <a:cubicBezTo>
                    <a:pt x="1625643" y="12971"/>
                    <a:pt x="1628488" y="19838"/>
                    <a:pt x="1628488" y="26998"/>
                  </a:cubicBezTo>
                  <a:lnTo>
                    <a:pt x="1628488" y="818517"/>
                  </a:lnTo>
                  <a:cubicBezTo>
                    <a:pt x="1628488" y="833428"/>
                    <a:pt x="1616400" y="845515"/>
                    <a:pt x="1601489" y="845515"/>
                  </a:cubicBezTo>
                  <a:lnTo>
                    <a:pt x="26998" y="845515"/>
                  </a:lnTo>
                  <a:cubicBezTo>
                    <a:pt x="12088" y="845515"/>
                    <a:pt x="0" y="833428"/>
                    <a:pt x="0" y="818517"/>
                  </a:cubicBezTo>
                  <a:lnTo>
                    <a:pt x="0" y="26998"/>
                  </a:lnTo>
                  <a:cubicBezTo>
                    <a:pt x="0" y="12088"/>
                    <a:pt x="12088" y="0"/>
                    <a:pt x="26998" y="0"/>
                  </a:cubicBezTo>
                  <a:close/>
                </a:path>
              </a:pathLst>
            </a:custGeom>
            <a:solidFill>
              <a:srgbClr val="FEFEFF"/>
            </a:solidFill>
            <a:ln w="76200" cap="rnd">
              <a:solidFill>
                <a:srgbClr val="FFDC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3569"/>
              <a:ext cx="1628501" cy="9290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1779905" lvl="1" indent="-1143000" algn="l">
                <a:lnSpc>
                  <a:spcPts val="8850"/>
                </a:lnSpc>
                <a:buFont typeface="+mj-lt"/>
                <a:buAutoNum type="arabicPeriod" startAt="4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Mars Centra Bold"/>
                  <a:sym typeface="Mars Centra Bold"/>
                </a:rPr>
                <a:t>不用考虑预算，最想去哪个城市或者国家旅居一段时间？</a:t>
              </a:r>
            </a:p>
            <a:p>
              <a:pPr marL="1779905" lvl="1" indent="-1143000" algn="l">
                <a:lnSpc>
                  <a:spcPts val="8850"/>
                </a:lnSpc>
                <a:buFont typeface="+mj-lt"/>
                <a:buAutoNum type="arabicPeriod" startAt="4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Mars Centra Bold"/>
                  <a:sym typeface="Mars Centra Bold"/>
                </a:rPr>
                <a:t>过往你的人生时刻是什么？</a:t>
              </a:r>
            </a:p>
            <a:p>
              <a:pPr marL="1779905" lvl="1" indent="-1143000" algn="l">
                <a:lnSpc>
                  <a:spcPts val="8850"/>
                </a:lnSpc>
                <a:buFont typeface="+mj-lt"/>
                <a:buAutoNum type="arabicPeriod" startAt="4"/>
              </a:pPr>
              <a:r>
                <a:rPr lang="en-US" sz="59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Mars Centra Bold"/>
                  <a:sym typeface="Mars Centra Bold"/>
                </a:rPr>
                <a:t>有没有一个你一直坚持的小习惯，别人知道后都会觉得很意外？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33500165" y="16753278"/>
            <a:ext cx="4592607" cy="4337143"/>
          </a:xfrm>
          <a:custGeom>
            <a:avLst/>
            <a:gdLst/>
            <a:ahLst/>
            <a:cxnLst/>
            <a:rect l="l" t="t" r="r" b="b"/>
            <a:pathLst>
              <a:path w="4592607" h="4337143">
                <a:moveTo>
                  <a:pt x="4592607" y="0"/>
                </a:moveTo>
                <a:lnTo>
                  <a:pt x="0" y="0"/>
                </a:lnTo>
                <a:lnTo>
                  <a:pt x="0" y="4337143"/>
                </a:lnTo>
                <a:lnTo>
                  <a:pt x="4592607" y="4337143"/>
                </a:lnTo>
                <a:lnTo>
                  <a:pt x="459260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3103255" y="384361"/>
            <a:ext cx="4999835" cy="3372616"/>
          </a:xfrm>
          <a:custGeom>
            <a:avLst/>
            <a:gdLst/>
            <a:ahLst/>
            <a:cxnLst/>
            <a:rect l="l" t="t" r="r" b="b"/>
            <a:pathLst>
              <a:path w="4999835" h="3372616">
                <a:moveTo>
                  <a:pt x="0" y="0"/>
                </a:moveTo>
                <a:lnTo>
                  <a:pt x="4999835" y="0"/>
                </a:lnTo>
                <a:lnTo>
                  <a:pt x="4999835" y="3372616"/>
                </a:lnTo>
                <a:lnTo>
                  <a:pt x="0" y="33726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3875622" y="0"/>
            <a:ext cx="4217151" cy="4217151"/>
          </a:xfrm>
          <a:custGeom>
            <a:avLst/>
            <a:gdLst/>
            <a:ahLst/>
            <a:cxnLst/>
            <a:rect l="l" t="t" r="r" b="b"/>
            <a:pathLst>
              <a:path w="4217151" h="4217151">
                <a:moveTo>
                  <a:pt x="0" y="0"/>
                </a:moveTo>
                <a:lnTo>
                  <a:pt x="4217150" y="0"/>
                </a:lnTo>
                <a:lnTo>
                  <a:pt x="4217150" y="4217151"/>
                </a:lnTo>
                <a:lnTo>
                  <a:pt x="0" y="42171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517371" y="494348"/>
            <a:ext cx="19585719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5"/>
              </a:lnSpc>
            </a:pPr>
            <a:r>
              <a:rPr lang="en-US" sz="16220" b="1">
                <a:solidFill>
                  <a:srgbClr val="0000A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Neighbor Mini Talk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41408" y="5860055"/>
            <a:ext cx="6537401" cy="1544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n-US" sz="8525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游戏规则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840606" y="9729161"/>
            <a:ext cx="8784734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0"/>
              </a:lnSpc>
            </a:pPr>
            <a:r>
              <a:rPr lang="en-US" sz="79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Question List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234451" y="5333952"/>
            <a:ext cx="15118978" cy="26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5"/>
              </a:lnSpc>
            </a:pPr>
            <a:r>
              <a:rPr lang="en-US" sz="7895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在7-8分钟内，以小组为单位任选1-2个问题进行自由讨论</a:t>
            </a:r>
          </a:p>
        </p:txBody>
      </p:sp>
      <p:sp>
        <p:nvSpPr>
          <p:cNvPr id="24" name="Freeform 24"/>
          <p:cNvSpPr/>
          <p:nvPr/>
        </p:nvSpPr>
        <p:spPr>
          <a:xfrm>
            <a:off x="1329529" y="16865890"/>
            <a:ext cx="4224531" cy="4224531"/>
          </a:xfrm>
          <a:custGeom>
            <a:avLst/>
            <a:gdLst/>
            <a:ahLst/>
            <a:cxnLst/>
            <a:rect l="l" t="t" r="r" b="b"/>
            <a:pathLst>
              <a:path w="4224531" h="4224531">
                <a:moveTo>
                  <a:pt x="0" y="0"/>
                </a:moveTo>
                <a:lnTo>
                  <a:pt x="4224531" y="0"/>
                </a:lnTo>
                <a:lnTo>
                  <a:pt x="4224531" y="4224531"/>
                </a:lnTo>
                <a:lnTo>
                  <a:pt x="0" y="4224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603620" cy="21945600"/>
            <a:chOff x="0" y="0"/>
            <a:chExt cx="32143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435" cy="2709333"/>
            </a:xfrm>
            <a:custGeom>
              <a:avLst/>
              <a:gdLst/>
              <a:ahLst/>
              <a:cxnLst/>
              <a:rect l="l" t="t" r="r" b="b"/>
              <a:pathLst>
                <a:path w="321435" h="2709333">
                  <a:moveTo>
                    <a:pt x="0" y="0"/>
                  </a:moveTo>
                  <a:lnTo>
                    <a:pt x="321435" y="0"/>
                  </a:lnTo>
                  <a:lnTo>
                    <a:pt x="32143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2059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21435" cy="2785533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2603620" cy="15650556"/>
            <a:chOff x="0" y="0"/>
            <a:chExt cx="7560056" cy="75436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41037" cy="33908119"/>
            </a:xfrm>
            <a:custGeom>
              <a:avLst/>
              <a:gdLst/>
              <a:ahLst/>
              <a:cxnLst/>
              <a:rect l="l" t="t" r="r" b="b"/>
              <a:pathLst>
                <a:path w="5641037" h="33908119">
                  <a:moveTo>
                    <a:pt x="0" y="0"/>
                  </a:moveTo>
                  <a:lnTo>
                    <a:pt x="5641037" y="0"/>
                  </a:lnTo>
                  <a:lnTo>
                    <a:pt x="5641037" y="33908119"/>
                  </a:lnTo>
                  <a:lnTo>
                    <a:pt x="0" y="33908119"/>
                  </a:lnTo>
                  <a:close/>
                </a:path>
              </a:pathLst>
            </a:custGeom>
            <a:solidFill>
              <a:srgbClr val="FE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641037" y="33908119"/>
              <a:ext cx="5641037" cy="33908119"/>
            </a:xfrm>
            <a:custGeom>
              <a:avLst/>
              <a:gdLst/>
              <a:ahLst/>
              <a:cxnLst/>
              <a:rect l="l" t="t" r="r" b="b"/>
              <a:pathLst>
                <a:path w="5641037" h="33908119">
                  <a:moveTo>
                    <a:pt x="0" y="0"/>
                  </a:moveTo>
                  <a:lnTo>
                    <a:pt x="5641037" y="0"/>
                  </a:lnTo>
                  <a:lnTo>
                    <a:pt x="5641037" y="33908120"/>
                  </a:lnTo>
                  <a:lnTo>
                    <a:pt x="0" y="33908120"/>
                  </a:lnTo>
                  <a:close/>
                </a:path>
              </a:pathLst>
            </a:custGeom>
            <a:solidFill>
              <a:srgbClr val="FEFE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410780" y="0"/>
            <a:ext cx="2603620" cy="21945600"/>
            <a:chOff x="0" y="0"/>
            <a:chExt cx="321435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1435" cy="2709333"/>
            </a:xfrm>
            <a:custGeom>
              <a:avLst/>
              <a:gdLst/>
              <a:ahLst/>
              <a:cxnLst/>
              <a:rect l="l" t="t" r="r" b="b"/>
              <a:pathLst>
                <a:path w="321435" h="2709333">
                  <a:moveTo>
                    <a:pt x="0" y="0"/>
                  </a:moveTo>
                  <a:lnTo>
                    <a:pt x="321435" y="0"/>
                  </a:lnTo>
                  <a:lnTo>
                    <a:pt x="32143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321435" cy="2785533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410780" y="6257077"/>
            <a:ext cx="2603620" cy="15688523"/>
            <a:chOff x="0" y="0"/>
            <a:chExt cx="7560056" cy="75436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41037" cy="33990381"/>
            </a:xfrm>
            <a:custGeom>
              <a:avLst/>
              <a:gdLst/>
              <a:ahLst/>
              <a:cxnLst/>
              <a:rect l="l" t="t" r="r" b="b"/>
              <a:pathLst>
                <a:path w="5641037" h="33990381">
                  <a:moveTo>
                    <a:pt x="0" y="0"/>
                  </a:moveTo>
                  <a:lnTo>
                    <a:pt x="5641037" y="0"/>
                  </a:lnTo>
                  <a:lnTo>
                    <a:pt x="5641037" y="33990381"/>
                  </a:lnTo>
                  <a:lnTo>
                    <a:pt x="0" y="33990381"/>
                  </a:lnTo>
                  <a:close/>
                </a:path>
              </a:pathLst>
            </a:custGeom>
            <a:solidFill>
              <a:srgbClr val="FEF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641037" y="33990381"/>
              <a:ext cx="5641037" cy="33990381"/>
            </a:xfrm>
            <a:custGeom>
              <a:avLst/>
              <a:gdLst/>
              <a:ahLst/>
              <a:cxnLst/>
              <a:rect l="l" t="t" r="r" b="b"/>
              <a:pathLst>
                <a:path w="5641037" h="33990381">
                  <a:moveTo>
                    <a:pt x="0" y="0"/>
                  </a:moveTo>
                  <a:lnTo>
                    <a:pt x="5641037" y="0"/>
                  </a:lnTo>
                  <a:lnTo>
                    <a:pt x="5641037" y="33990381"/>
                  </a:lnTo>
                  <a:lnTo>
                    <a:pt x="0" y="33990381"/>
                  </a:lnTo>
                  <a:close/>
                </a:path>
              </a:pathLst>
            </a:custGeom>
            <a:solidFill>
              <a:srgbClr val="FFFE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4097145" y="2255520"/>
            <a:ext cx="8677429" cy="0"/>
          </a:xfrm>
          <a:prstGeom prst="line">
            <a:avLst/>
          </a:prstGeom>
          <a:ln w="123825" cap="rnd">
            <a:solidFill>
              <a:srgbClr val="FFDC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25687059" y="2255520"/>
            <a:ext cx="8677429" cy="0"/>
          </a:xfrm>
          <a:prstGeom prst="line">
            <a:avLst/>
          </a:prstGeom>
          <a:ln w="123825" cap="rnd">
            <a:solidFill>
              <a:srgbClr val="FFDC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926754" y="4263994"/>
            <a:ext cx="15487046" cy="1548704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288477" y="4263994"/>
            <a:ext cx="18652538" cy="4064826"/>
            <a:chOff x="0" y="0"/>
            <a:chExt cx="3037486" cy="6619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37486" cy="661939"/>
            </a:xfrm>
            <a:custGeom>
              <a:avLst/>
              <a:gdLst/>
              <a:ahLst/>
              <a:cxnLst/>
              <a:rect l="l" t="t" r="r" b="b"/>
              <a:pathLst>
                <a:path w="3037486" h="661939">
                  <a:moveTo>
                    <a:pt x="2834286" y="0"/>
                  </a:moveTo>
                  <a:cubicBezTo>
                    <a:pt x="2946510" y="0"/>
                    <a:pt x="3037486" y="148180"/>
                    <a:pt x="3037486" y="330970"/>
                  </a:cubicBezTo>
                  <a:cubicBezTo>
                    <a:pt x="3037486" y="513759"/>
                    <a:pt x="2946510" y="661939"/>
                    <a:pt x="2834286" y="661939"/>
                  </a:cubicBezTo>
                  <a:lnTo>
                    <a:pt x="203200" y="661939"/>
                  </a:lnTo>
                  <a:cubicBezTo>
                    <a:pt x="90976" y="661939"/>
                    <a:pt x="0" y="513759"/>
                    <a:pt x="0" y="330970"/>
                  </a:cubicBezTo>
                  <a:cubicBezTo>
                    <a:pt x="0" y="14818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C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3037486" cy="738139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70343" y="8567578"/>
            <a:ext cx="18727384" cy="3802192"/>
            <a:chOff x="0" y="0"/>
            <a:chExt cx="3049674" cy="6191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49674" cy="619171"/>
            </a:xfrm>
            <a:custGeom>
              <a:avLst/>
              <a:gdLst/>
              <a:ahLst/>
              <a:cxnLst/>
              <a:rect l="l" t="t" r="r" b="b"/>
              <a:pathLst>
                <a:path w="3049674" h="619171">
                  <a:moveTo>
                    <a:pt x="2846474" y="0"/>
                  </a:moveTo>
                  <a:cubicBezTo>
                    <a:pt x="2958698" y="0"/>
                    <a:pt x="3049674" y="138606"/>
                    <a:pt x="3049674" y="309585"/>
                  </a:cubicBezTo>
                  <a:cubicBezTo>
                    <a:pt x="3049674" y="480565"/>
                    <a:pt x="2958698" y="619171"/>
                    <a:pt x="2846474" y="619171"/>
                  </a:cubicBezTo>
                  <a:lnTo>
                    <a:pt x="203200" y="619171"/>
                  </a:lnTo>
                  <a:cubicBezTo>
                    <a:pt x="90976" y="619171"/>
                    <a:pt x="0" y="480565"/>
                    <a:pt x="0" y="309585"/>
                  </a:cubicBezTo>
                  <a:cubicBezTo>
                    <a:pt x="0" y="13860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C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3049674" cy="695371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156730" y="12644918"/>
            <a:ext cx="17545604" cy="3502481"/>
            <a:chOff x="0" y="0"/>
            <a:chExt cx="2857226" cy="5703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857226" cy="570364"/>
            </a:xfrm>
            <a:custGeom>
              <a:avLst/>
              <a:gdLst/>
              <a:ahLst/>
              <a:cxnLst/>
              <a:rect l="l" t="t" r="r" b="b"/>
              <a:pathLst>
                <a:path w="2857226" h="570364">
                  <a:moveTo>
                    <a:pt x="2654026" y="0"/>
                  </a:moveTo>
                  <a:cubicBezTo>
                    <a:pt x="2766251" y="0"/>
                    <a:pt x="2857226" y="127680"/>
                    <a:pt x="2857226" y="285182"/>
                  </a:cubicBezTo>
                  <a:cubicBezTo>
                    <a:pt x="2857226" y="442684"/>
                    <a:pt x="2766251" y="570364"/>
                    <a:pt x="2654026" y="570364"/>
                  </a:cubicBezTo>
                  <a:lnTo>
                    <a:pt x="203200" y="570364"/>
                  </a:lnTo>
                  <a:cubicBezTo>
                    <a:pt x="90976" y="570364"/>
                    <a:pt x="0" y="442684"/>
                    <a:pt x="0" y="285182"/>
                  </a:cubicBezTo>
                  <a:cubicBezTo>
                    <a:pt x="0" y="12768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C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2857226" cy="646564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241935" y="16422547"/>
            <a:ext cx="19460399" cy="3731848"/>
            <a:chOff x="0" y="0"/>
            <a:chExt cx="3169042" cy="6077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169042" cy="607715"/>
            </a:xfrm>
            <a:custGeom>
              <a:avLst/>
              <a:gdLst/>
              <a:ahLst/>
              <a:cxnLst/>
              <a:rect l="l" t="t" r="r" b="b"/>
              <a:pathLst>
                <a:path w="3169042" h="607715">
                  <a:moveTo>
                    <a:pt x="2965842" y="0"/>
                  </a:moveTo>
                  <a:cubicBezTo>
                    <a:pt x="3078067" y="0"/>
                    <a:pt x="3169042" y="136042"/>
                    <a:pt x="3169042" y="303858"/>
                  </a:cubicBezTo>
                  <a:cubicBezTo>
                    <a:pt x="3169042" y="471674"/>
                    <a:pt x="3078067" y="607715"/>
                    <a:pt x="2965842" y="607715"/>
                  </a:cubicBezTo>
                  <a:lnTo>
                    <a:pt x="203200" y="607715"/>
                  </a:lnTo>
                  <a:cubicBezTo>
                    <a:pt x="90976" y="607715"/>
                    <a:pt x="0" y="471674"/>
                    <a:pt x="0" y="303858"/>
                  </a:cubicBezTo>
                  <a:cubicBezTo>
                    <a:pt x="0" y="13604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1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3169042" cy="683915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r>
                <a:rPr lang="en-US" sz="4055">
                  <a:solidFill>
                    <a:srgbClr val="FFFFFF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03</a:t>
              </a:r>
            </a:p>
            <a:p>
              <a:pPr algn="ctr">
                <a:lnSpc>
                  <a:spcPts val="5675"/>
                </a:lnSpc>
              </a:pPr>
              <a:endParaRPr lang="en-US" sz="4055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32702334" y="15402558"/>
            <a:ext cx="3324310" cy="3100675"/>
          </a:xfrm>
          <a:custGeom>
            <a:avLst/>
            <a:gdLst/>
            <a:ahLst/>
            <a:cxnLst/>
            <a:rect l="l" t="t" r="r" b="b"/>
            <a:pathLst>
              <a:path w="3324310" h="3100675">
                <a:moveTo>
                  <a:pt x="0" y="0"/>
                </a:moveTo>
                <a:lnTo>
                  <a:pt x="3324310" y="0"/>
                </a:lnTo>
                <a:lnTo>
                  <a:pt x="3324310" y="3100675"/>
                </a:lnTo>
                <a:lnTo>
                  <a:pt x="0" y="3100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158651" y="15650556"/>
            <a:ext cx="2697204" cy="3123078"/>
          </a:xfrm>
          <a:custGeom>
            <a:avLst/>
            <a:gdLst/>
            <a:ahLst/>
            <a:cxnLst/>
            <a:rect l="l" t="t" r="r" b="b"/>
            <a:pathLst>
              <a:path w="2697204" h="3123078">
                <a:moveTo>
                  <a:pt x="0" y="0"/>
                </a:moveTo>
                <a:lnTo>
                  <a:pt x="2697204" y="0"/>
                </a:lnTo>
                <a:lnTo>
                  <a:pt x="2697204" y="3123078"/>
                </a:lnTo>
                <a:lnTo>
                  <a:pt x="0" y="3123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449929" y="4899011"/>
            <a:ext cx="2114648" cy="2893175"/>
          </a:xfrm>
          <a:custGeom>
            <a:avLst/>
            <a:gdLst/>
            <a:ahLst/>
            <a:cxnLst/>
            <a:rect l="l" t="t" r="r" b="b"/>
            <a:pathLst>
              <a:path w="2114648" h="2893175">
                <a:moveTo>
                  <a:pt x="0" y="0"/>
                </a:moveTo>
                <a:lnTo>
                  <a:pt x="2114648" y="0"/>
                </a:lnTo>
                <a:lnTo>
                  <a:pt x="2114648" y="2893175"/>
                </a:lnTo>
                <a:lnTo>
                  <a:pt x="0" y="28931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1193015">
            <a:off x="24605589" y="134074"/>
            <a:ext cx="1388801" cy="1740508"/>
          </a:xfrm>
          <a:custGeom>
            <a:avLst/>
            <a:gdLst/>
            <a:ahLst/>
            <a:cxnLst/>
            <a:rect l="l" t="t" r="r" b="b"/>
            <a:pathLst>
              <a:path w="1388801" h="1740508">
                <a:moveTo>
                  <a:pt x="0" y="0"/>
                </a:moveTo>
                <a:lnTo>
                  <a:pt x="1388801" y="0"/>
                </a:lnTo>
                <a:lnTo>
                  <a:pt x="1388801" y="1740508"/>
                </a:lnTo>
                <a:lnTo>
                  <a:pt x="0" y="174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35" b="-4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856943">
            <a:off x="3683267" y="3311847"/>
            <a:ext cx="1944810" cy="1904293"/>
          </a:xfrm>
          <a:custGeom>
            <a:avLst/>
            <a:gdLst/>
            <a:ahLst/>
            <a:cxnLst/>
            <a:rect l="l" t="t" r="r" b="b"/>
            <a:pathLst>
              <a:path w="1944810" h="1904293">
                <a:moveTo>
                  <a:pt x="0" y="0"/>
                </a:moveTo>
                <a:lnTo>
                  <a:pt x="1944811" y="0"/>
                </a:lnTo>
                <a:lnTo>
                  <a:pt x="1944811" y="1904294"/>
                </a:lnTo>
                <a:lnTo>
                  <a:pt x="0" y="1904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80942">
            <a:off x="1138556" y="6230413"/>
            <a:ext cx="19063442" cy="10389083"/>
          </a:xfrm>
          <a:custGeom>
            <a:avLst/>
            <a:gdLst/>
            <a:ahLst/>
            <a:cxnLst/>
            <a:rect l="l" t="t" r="r" b="b"/>
            <a:pathLst>
              <a:path w="19063442" h="10389083">
                <a:moveTo>
                  <a:pt x="0" y="0"/>
                </a:moveTo>
                <a:lnTo>
                  <a:pt x="19063442" y="0"/>
                </a:lnTo>
                <a:lnTo>
                  <a:pt x="19063442" y="10389083"/>
                </a:lnTo>
                <a:lnTo>
                  <a:pt x="0" y="10389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4348" b="-3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599010">
            <a:off x="32150354" y="3527174"/>
            <a:ext cx="3605074" cy="2729902"/>
          </a:xfrm>
          <a:custGeom>
            <a:avLst/>
            <a:gdLst/>
            <a:ahLst/>
            <a:cxnLst/>
            <a:rect l="l" t="t" r="r" b="b"/>
            <a:pathLst>
              <a:path w="3605074" h="2729902">
                <a:moveTo>
                  <a:pt x="0" y="0"/>
                </a:moveTo>
                <a:lnTo>
                  <a:pt x="3605075" y="0"/>
                </a:lnTo>
                <a:lnTo>
                  <a:pt x="3605075" y="2729903"/>
                </a:lnTo>
                <a:lnTo>
                  <a:pt x="0" y="2729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8" r="-490" b="-36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31185325" y="18362684"/>
            <a:ext cx="2908710" cy="2908710"/>
          </a:xfrm>
          <a:custGeom>
            <a:avLst/>
            <a:gdLst/>
            <a:ahLst/>
            <a:cxnLst/>
            <a:rect l="l" t="t" r="r" b="b"/>
            <a:pathLst>
              <a:path w="2908710" h="2908710">
                <a:moveTo>
                  <a:pt x="0" y="0"/>
                </a:moveTo>
                <a:lnTo>
                  <a:pt x="2908710" y="0"/>
                </a:lnTo>
                <a:lnTo>
                  <a:pt x="2908710" y="2908709"/>
                </a:lnTo>
                <a:lnTo>
                  <a:pt x="0" y="29087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1921255" y="2156623"/>
            <a:ext cx="1706638" cy="2157449"/>
          </a:xfrm>
          <a:custGeom>
            <a:avLst/>
            <a:gdLst/>
            <a:ahLst/>
            <a:cxnLst/>
            <a:rect l="l" t="t" r="r" b="b"/>
            <a:pathLst>
              <a:path w="1706638" h="2157449">
                <a:moveTo>
                  <a:pt x="0" y="0"/>
                </a:moveTo>
                <a:lnTo>
                  <a:pt x="1706639" y="0"/>
                </a:lnTo>
                <a:lnTo>
                  <a:pt x="1706639" y="2157448"/>
                </a:lnTo>
                <a:lnTo>
                  <a:pt x="0" y="2157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12957678" y="809941"/>
            <a:ext cx="12536453" cy="250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0"/>
              </a:lnSpc>
            </a:pPr>
            <a:r>
              <a:rPr lang="en-US" sz="13875" b="1">
                <a:solidFill>
                  <a:srgbClr val="0000A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MLEP BINGO!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794513" y="4917270"/>
            <a:ext cx="14698827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5"/>
              </a:lnSpc>
            </a:pPr>
            <a:r>
              <a:rPr lang="en-US" sz="5125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规定</a:t>
            </a:r>
            <a:r>
              <a:rPr lang="en-US" sz="5125" b="1">
                <a:solidFill>
                  <a:srgbClr val="FF34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7分钟</a:t>
            </a:r>
            <a:r>
              <a:rPr lang="en-US" sz="5125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，寻找符合Bingo格子特征的同事并邀请他们签名，完成横向、纵向或对角线的连线，快速打破陌生感，认识更多伙伴！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12474" y="4972432"/>
            <a:ext cx="1789667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01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6794513" y="9188420"/>
            <a:ext cx="1976133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02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9549755" y="9061263"/>
            <a:ext cx="13912516" cy="263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5"/>
              </a:lnSpc>
            </a:pPr>
            <a:r>
              <a:rPr lang="en-US" sz="5220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领取5x5 Bingo卡 → 自由走动寻找匹配特征的同事 → 请对方签名</a:t>
            </a:r>
            <a:r>
              <a:rPr lang="en-US" sz="5220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（每人限签1格）</a:t>
            </a:r>
            <a:r>
              <a:rPr lang="en-US" sz="5220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→ 尝试凑齐完整连线，完成挑战任务。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051563" y="13164183"/>
            <a:ext cx="1976133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03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8517954" y="13055105"/>
            <a:ext cx="13789372" cy="257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120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完成一条Bingo线得10分，有效签名每格积1分。</a:t>
            </a:r>
            <a:r>
              <a:rPr lang="en-US" sz="5120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总积分 = Bingo线得分 + 单个签名得分</a:t>
            </a:r>
            <a:r>
              <a:rPr lang="en-US" sz="5120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，</a:t>
            </a:r>
          </a:p>
          <a:p>
            <a:pPr algn="l">
              <a:lnSpc>
                <a:spcPts val="6400"/>
              </a:lnSpc>
            </a:pPr>
            <a:r>
              <a:rPr lang="en-US" sz="5120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多线多得，多签多赢！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705093" y="17097795"/>
            <a:ext cx="15235922" cy="256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0"/>
              </a:lnSpc>
            </a:pPr>
            <a:r>
              <a:rPr lang="en-US" sz="5145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游戏时间结束后，统计所有参与者的总积分，积分排名</a:t>
            </a:r>
            <a:r>
              <a:rPr lang="en-US" sz="5145" b="1">
                <a:solidFill>
                  <a:srgbClr val="EC001A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前三</a:t>
            </a:r>
            <a:r>
              <a:rPr lang="en-US" sz="5145" b="1">
                <a:solidFill>
                  <a:srgbClr val="4ECDC4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的同学将获得超惊喜的神秘奖品，快用热情去赢取奖励吧！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075430" y="17179258"/>
            <a:ext cx="1976133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04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5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355845"/>
            <a:ext cx="39014400" cy="2589755"/>
            <a:chOff x="0" y="0"/>
            <a:chExt cx="4816593" cy="3197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9723"/>
            </a:xfrm>
            <a:custGeom>
              <a:avLst/>
              <a:gdLst/>
              <a:ahLst/>
              <a:cxnLst/>
              <a:rect l="l" t="t" r="r" b="b"/>
              <a:pathLst>
                <a:path w="4816592" h="319723">
                  <a:moveTo>
                    <a:pt x="0" y="0"/>
                  </a:moveTo>
                  <a:lnTo>
                    <a:pt x="4816592" y="0"/>
                  </a:lnTo>
                  <a:lnTo>
                    <a:pt x="4816592" y="319723"/>
                  </a:lnTo>
                  <a:lnTo>
                    <a:pt x="0" y="319723"/>
                  </a:lnTo>
                  <a:close/>
                </a:path>
              </a:pathLst>
            </a:custGeom>
            <a:solidFill>
              <a:srgbClr val="FFD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95923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9355845"/>
            <a:ext cx="39014400" cy="2589755"/>
            <a:chOff x="0" y="0"/>
            <a:chExt cx="7560056" cy="75436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529098" cy="5610901"/>
            </a:xfrm>
            <a:custGeom>
              <a:avLst/>
              <a:gdLst/>
              <a:ahLst/>
              <a:cxnLst/>
              <a:rect l="l" t="t" r="r" b="b"/>
              <a:pathLst>
                <a:path w="84529098" h="5610901">
                  <a:moveTo>
                    <a:pt x="0" y="0"/>
                  </a:moveTo>
                  <a:lnTo>
                    <a:pt x="84529098" y="0"/>
                  </a:lnTo>
                  <a:lnTo>
                    <a:pt x="84529098" y="5610901"/>
                  </a:lnTo>
                  <a:lnTo>
                    <a:pt x="0" y="5610901"/>
                  </a:lnTo>
                  <a:close/>
                </a:path>
              </a:pathLst>
            </a:custGeom>
            <a:solidFill>
              <a:srgbClr val="FFF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4529098" y="5610901"/>
              <a:ext cx="84529085" cy="5610901"/>
            </a:xfrm>
            <a:custGeom>
              <a:avLst/>
              <a:gdLst/>
              <a:ahLst/>
              <a:cxnLst/>
              <a:rect l="l" t="t" r="r" b="b"/>
              <a:pathLst>
                <a:path w="84529085" h="5610901">
                  <a:moveTo>
                    <a:pt x="0" y="0"/>
                  </a:moveTo>
                  <a:lnTo>
                    <a:pt x="84529085" y="0"/>
                  </a:lnTo>
                  <a:lnTo>
                    <a:pt x="84529085" y="5610901"/>
                  </a:lnTo>
                  <a:lnTo>
                    <a:pt x="0" y="5610901"/>
                  </a:lnTo>
                  <a:close/>
                </a:path>
              </a:pathLst>
            </a:custGeom>
            <a:solidFill>
              <a:srgbClr val="FFFE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94560" y="9863984"/>
            <a:ext cx="34625280" cy="7871702"/>
            <a:chOff x="0" y="0"/>
            <a:chExt cx="4274726" cy="9718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971815"/>
            </a:xfrm>
            <a:custGeom>
              <a:avLst/>
              <a:gdLst/>
              <a:ahLst/>
              <a:cxnLst/>
              <a:rect l="l" t="t" r="r" b="b"/>
              <a:pathLst>
                <a:path w="4274726" h="971815">
                  <a:moveTo>
                    <a:pt x="19005" y="0"/>
                  </a:moveTo>
                  <a:lnTo>
                    <a:pt x="4255720" y="0"/>
                  </a:lnTo>
                  <a:cubicBezTo>
                    <a:pt x="4260761" y="0"/>
                    <a:pt x="4265595" y="2002"/>
                    <a:pt x="4269160" y="5567"/>
                  </a:cubicBezTo>
                  <a:cubicBezTo>
                    <a:pt x="4272724" y="9131"/>
                    <a:pt x="4274726" y="13965"/>
                    <a:pt x="4274726" y="19005"/>
                  </a:cubicBezTo>
                  <a:lnTo>
                    <a:pt x="4274726" y="952810"/>
                  </a:lnTo>
                  <a:cubicBezTo>
                    <a:pt x="4274726" y="957850"/>
                    <a:pt x="4272724" y="962684"/>
                    <a:pt x="4269160" y="966248"/>
                  </a:cubicBezTo>
                  <a:cubicBezTo>
                    <a:pt x="4265595" y="969813"/>
                    <a:pt x="4260761" y="971815"/>
                    <a:pt x="4255720" y="971815"/>
                  </a:cubicBezTo>
                  <a:lnTo>
                    <a:pt x="19005" y="971815"/>
                  </a:lnTo>
                  <a:cubicBezTo>
                    <a:pt x="13965" y="971815"/>
                    <a:pt x="9131" y="969813"/>
                    <a:pt x="5567" y="966248"/>
                  </a:cubicBezTo>
                  <a:cubicBezTo>
                    <a:pt x="2002" y="962684"/>
                    <a:pt x="0" y="957850"/>
                    <a:pt x="0" y="952810"/>
                  </a:cubicBezTo>
                  <a:lnTo>
                    <a:pt x="0" y="19005"/>
                  </a:lnTo>
                  <a:cubicBezTo>
                    <a:pt x="0" y="13965"/>
                    <a:pt x="2002" y="9131"/>
                    <a:pt x="5567" y="5567"/>
                  </a:cubicBezTo>
                  <a:cubicBezTo>
                    <a:pt x="9131" y="2002"/>
                    <a:pt x="13965" y="0"/>
                    <a:pt x="19005" y="0"/>
                  </a:cubicBezTo>
                  <a:close/>
                </a:path>
              </a:pathLst>
            </a:custGeom>
            <a:solidFill>
              <a:srgbClr val="FFDC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4274726" cy="1048015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192510" y="2194560"/>
            <a:ext cx="9461239" cy="6382035"/>
          </a:xfrm>
          <a:custGeom>
            <a:avLst/>
            <a:gdLst/>
            <a:ahLst/>
            <a:cxnLst/>
            <a:rect l="l" t="t" r="r" b="b"/>
            <a:pathLst>
              <a:path w="9461239" h="6382035">
                <a:moveTo>
                  <a:pt x="0" y="0"/>
                </a:moveTo>
                <a:lnTo>
                  <a:pt x="9461239" y="0"/>
                </a:lnTo>
                <a:lnTo>
                  <a:pt x="9461239" y="6382035"/>
                </a:lnTo>
                <a:lnTo>
                  <a:pt x="0" y="6382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01793" y="2893586"/>
            <a:ext cx="7045861" cy="90914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-1352750">
            <a:off x="978508" y="6006260"/>
            <a:ext cx="2736148" cy="3000937"/>
          </a:xfrm>
          <a:custGeom>
            <a:avLst/>
            <a:gdLst/>
            <a:ahLst/>
            <a:cxnLst/>
            <a:rect l="l" t="t" r="r" b="b"/>
            <a:pathLst>
              <a:path w="2736148" h="3000937">
                <a:moveTo>
                  <a:pt x="0" y="0"/>
                </a:moveTo>
                <a:lnTo>
                  <a:pt x="2736148" y="0"/>
                </a:lnTo>
                <a:lnTo>
                  <a:pt x="2736148" y="3000936"/>
                </a:lnTo>
                <a:lnTo>
                  <a:pt x="0" y="3000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374321">
            <a:off x="35960069" y="5856662"/>
            <a:ext cx="1719541" cy="1885949"/>
          </a:xfrm>
          <a:custGeom>
            <a:avLst/>
            <a:gdLst/>
            <a:ahLst/>
            <a:cxnLst/>
            <a:rect l="l" t="t" r="r" b="b"/>
            <a:pathLst>
              <a:path w="1719541" h="1885949">
                <a:moveTo>
                  <a:pt x="0" y="0"/>
                </a:moveTo>
                <a:lnTo>
                  <a:pt x="1719542" y="0"/>
                </a:lnTo>
                <a:lnTo>
                  <a:pt x="1719542" y="1885949"/>
                </a:lnTo>
                <a:lnTo>
                  <a:pt x="0" y="18859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776581" y="4028265"/>
            <a:ext cx="9461239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  <a:spcBef>
                <a:spcPct val="0"/>
              </a:spcBef>
            </a:pPr>
            <a:r>
              <a:rPr lang="en-US" sz="13000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BINGO!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83710" y="11851670"/>
            <a:ext cx="31367638" cy="375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50"/>
              </a:lnSpc>
              <a:spcBef>
                <a:spcPct val="0"/>
              </a:spcBef>
            </a:pPr>
            <a:r>
              <a:rPr lang="en-US" sz="26000" b="1">
                <a:solidFill>
                  <a:srgbClr val="FEFEFF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游戏开始！</a:t>
            </a:r>
          </a:p>
        </p:txBody>
      </p:sp>
      <p:sp>
        <p:nvSpPr>
          <p:cNvPr id="17" name="TextBox 17"/>
          <p:cNvSpPr txBox="1"/>
          <p:nvPr/>
        </p:nvSpPr>
        <p:spPr>
          <a:xfrm rot="1025258">
            <a:off x="28109214" y="1336139"/>
            <a:ext cx="8346256" cy="432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0"/>
              </a:lnSpc>
              <a:spcBef>
                <a:spcPct val="0"/>
              </a:spcBef>
            </a:pPr>
            <a:r>
              <a:rPr lang="en-US" sz="13645" b="1">
                <a:solidFill>
                  <a:srgbClr val="FFFFFF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IT’S TIME TO PLAY...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5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31200" y="3798408"/>
            <a:ext cx="14563446" cy="145634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746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05723" y="3696336"/>
            <a:ext cx="6192415" cy="619241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746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873784" y="19751040"/>
            <a:ext cx="49503498" cy="2685737"/>
            <a:chOff x="0" y="0"/>
            <a:chExt cx="5737182" cy="311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37182" cy="311262"/>
            </a:xfrm>
            <a:custGeom>
              <a:avLst/>
              <a:gdLst/>
              <a:ahLst/>
              <a:cxnLst/>
              <a:rect l="l" t="t" r="r" b="b"/>
              <a:pathLst>
                <a:path w="5737182" h="311262">
                  <a:moveTo>
                    <a:pt x="0" y="0"/>
                  </a:moveTo>
                  <a:lnTo>
                    <a:pt x="5737182" y="0"/>
                  </a:lnTo>
                  <a:lnTo>
                    <a:pt x="5737182" y="311262"/>
                  </a:lnTo>
                  <a:lnTo>
                    <a:pt x="0" y="311262"/>
                  </a:lnTo>
                  <a:close/>
                </a:path>
              </a:pathLst>
            </a:custGeom>
            <a:solidFill>
              <a:srgbClr val="FFD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5737182" cy="387462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00753" y="3110052"/>
            <a:ext cx="15474400" cy="3301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5"/>
              </a:lnSpc>
              <a:spcBef>
                <a:spcPct val="0"/>
              </a:spcBef>
            </a:pPr>
            <a:r>
              <a:rPr lang="en-US" sz="18315" b="1">
                <a:solidFill>
                  <a:srgbClr val="FFDC00"/>
                </a:solidFill>
                <a:latin typeface="Mars Centra Bold"/>
                <a:ea typeface="Mars Centra Bold"/>
                <a:cs typeface="Mars Centra Bold"/>
                <a:sym typeface="Mars Centra Bold"/>
              </a:rPr>
              <a:t>AWARD TIME!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461655" y="6297243"/>
            <a:ext cx="381014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奖品蛮贵的！</a:t>
            </a:r>
          </a:p>
        </p:txBody>
      </p:sp>
      <p:sp>
        <p:nvSpPr>
          <p:cNvPr id="14" name="Freeform 14"/>
          <p:cNvSpPr/>
          <p:nvPr/>
        </p:nvSpPr>
        <p:spPr>
          <a:xfrm rot="67705">
            <a:off x="35262409" y="2596315"/>
            <a:ext cx="2230613" cy="2819831"/>
          </a:xfrm>
          <a:custGeom>
            <a:avLst/>
            <a:gdLst/>
            <a:ahLst/>
            <a:cxnLst/>
            <a:rect l="l" t="t" r="r" b="b"/>
            <a:pathLst>
              <a:path w="2230613" h="2819831">
                <a:moveTo>
                  <a:pt x="0" y="0"/>
                </a:moveTo>
                <a:lnTo>
                  <a:pt x="2230613" y="0"/>
                </a:lnTo>
                <a:lnTo>
                  <a:pt x="2230613" y="2819831"/>
                </a:lnTo>
                <a:lnTo>
                  <a:pt x="0" y="2819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7591419" y="8132621"/>
            <a:ext cx="6350301" cy="9244563"/>
            <a:chOff x="0" y="0"/>
            <a:chExt cx="783988" cy="1141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988" cy="1141304"/>
            </a:xfrm>
            <a:custGeom>
              <a:avLst/>
              <a:gdLst/>
              <a:ahLst/>
              <a:cxnLst/>
              <a:rect l="l" t="t" r="r" b="b"/>
              <a:pathLst>
                <a:path w="783988" h="1141304">
                  <a:moveTo>
                    <a:pt x="78025" y="0"/>
                  </a:moveTo>
                  <a:lnTo>
                    <a:pt x="705963" y="0"/>
                  </a:lnTo>
                  <a:cubicBezTo>
                    <a:pt x="749055" y="0"/>
                    <a:pt x="783988" y="34933"/>
                    <a:pt x="783988" y="78025"/>
                  </a:cubicBezTo>
                  <a:lnTo>
                    <a:pt x="783988" y="1063279"/>
                  </a:lnTo>
                  <a:cubicBezTo>
                    <a:pt x="783988" y="1083972"/>
                    <a:pt x="775767" y="1103818"/>
                    <a:pt x="761135" y="1118451"/>
                  </a:cubicBezTo>
                  <a:cubicBezTo>
                    <a:pt x="746502" y="1133084"/>
                    <a:pt x="726656" y="1141304"/>
                    <a:pt x="705963" y="1141304"/>
                  </a:cubicBezTo>
                  <a:lnTo>
                    <a:pt x="78025" y="1141304"/>
                  </a:lnTo>
                  <a:cubicBezTo>
                    <a:pt x="34933" y="1141304"/>
                    <a:pt x="0" y="1106371"/>
                    <a:pt x="0" y="1063279"/>
                  </a:cubicBezTo>
                  <a:lnTo>
                    <a:pt x="0" y="78025"/>
                  </a:lnTo>
                  <a:cubicBezTo>
                    <a:pt x="0" y="34933"/>
                    <a:pt x="34933" y="0"/>
                    <a:pt x="78025" y="0"/>
                  </a:cubicBezTo>
                  <a:close/>
                </a:path>
              </a:pathLst>
            </a:custGeom>
            <a:solidFill>
              <a:srgbClr val="00D6B9"/>
            </a:solidFill>
            <a:ln w="200025" cap="rnd">
              <a:solidFill>
                <a:srgbClr val="FFFFF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783988" cy="1217504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883572" y="12415007"/>
            <a:ext cx="2457232" cy="2481089"/>
          </a:xfrm>
          <a:custGeom>
            <a:avLst/>
            <a:gdLst/>
            <a:ahLst/>
            <a:cxnLst/>
            <a:rect l="l" t="t" r="r" b="b"/>
            <a:pathLst>
              <a:path w="2457232" h="2481089">
                <a:moveTo>
                  <a:pt x="0" y="0"/>
                </a:moveTo>
                <a:lnTo>
                  <a:pt x="2457232" y="0"/>
                </a:lnTo>
                <a:lnTo>
                  <a:pt x="2457232" y="2481088"/>
                </a:lnTo>
                <a:lnTo>
                  <a:pt x="0" y="2481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287410" y="10596379"/>
            <a:ext cx="10958319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b="1">
                <a:solidFill>
                  <a:srgbClr val="FFFE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一等奖</a:t>
            </a:r>
          </a:p>
          <a:p>
            <a:pPr algn="ctr">
              <a:lnSpc>
                <a:spcPts val="9120"/>
              </a:lnSpc>
            </a:pP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ts val="9120"/>
              </a:lnSpc>
              <a:spcBef>
                <a:spcPct val="0"/>
              </a:spcBef>
            </a:pPr>
            <a:r>
              <a:rPr lang="en-US" sz="7600" b="1">
                <a:solidFill>
                  <a:srgbClr val="FFFE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ars Centra Bold"/>
              </a:rPr>
              <a:t>超级Bingo王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483258" y="11168874"/>
            <a:ext cx="5022311" cy="6208310"/>
            <a:chOff x="0" y="0"/>
            <a:chExt cx="620038" cy="76645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0038" cy="766458"/>
            </a:xfrm>
            <a:custGeom>
              <a:avLst/>
              <a:gdLst/>
              <a:ahLst/>
              <a:cxnLst/>
              <a:rect l="l" t="t" r="r" b="b"/>
              <a:pathLst>
                <a:path w="620038" h="766458">
                  <a:moveTo>
                    <a:pt x="98656" y="0"/>
                  </a:moveTo>
                  <a:lnTo>
                    <a:pt x="521382" y="0"/>
                  </a:lnTo>
                  <a:cubicBezTo>
                    <a:pt x="575868" y="0"/>
                    <a:pt x="620038" y="44170"/>
                    <a:pt x="620038" y="98656"/>
                  </a:cubicBezTo>
                  <a:lnTo>
                    <a:pt x="620038" y="667802"/>
                  </a:lnTo>
                  <a:cubicBezTo>
                    <a:pt x="620038" y="722288"/>
                    <a:pt x="575868" y="766458"/>
                    <a:pt x="521382" y="766458"/>
                  </a:cubicBezTo>
                  <a:lnTo>
                    <a:pt x="98656" y="766458"/>
                  </a:lnTo>
                  <a:cubicBezTo>
                    <a:pt x="44170" y="766458"/>
                    <a:pt x="0" y="722288"/>
                    <a:pt x="0" y="667802"/>
                  </a:cubicBezTo>
                  <a:lnTo>
                    <a:pt x="0" y="98656"/>
                  </a:lnTo>
                  <a:cubicBezTo>
                    <a:pt x="0" y="44170"/>
                    <a:pt x="44170" y="0"/>
                    <a:pt x="98656" y="0"/>
                  </a:cubicBezTo>
                  <a:close/>
                </a:path>
              </a:pathLst>
            </a:custGeom>
            <a:solidFill>
              <a:srgbClr val="FFFFFF"/>
            </a:solidFill>
            <a:ln w="200025" cap="rnd">
              <a:solidFill>
                <a:srgbClr val="FFDC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620038" cy="842658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26854" y="12415007"/>
            <a:ext cx="5220871" cy="4962177"/>
            <a:chOff x="0" y="0"/>
            <a:chExt cx="644552" cy="6126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4552" cy="612614"/>
            </a:xfrm>
            <a:custGeom>
              <a:avLst/>
              <a:gdLst/>
              <a:ahLst/>
              <a:cxnLst/>
              <a:rect l="l" t="t" r="r" b="b"/>
              <a:pathLst>
                <a:path w="644552" h="612614">
                  <a:moveTo>
                    <a:pt x="94904" y="0"/>
                  </a:moveTo>
                  <a:lnTo>
                    <a:pt x="549648" y="0"/>
                  </a:lnTo>
                  <a:cubicBezTo>
                    <a:pt x="574818" y="0"/>
                    <a:pt x="598957" y="9999"/>
                    <a:pt x="616755" y="27797"/>
                  </a:cubicBezTo>
                  <a:cubicBezTo>
                    <a:pt x="634553" y="45595"/>
                    <a:pt x="644552" y="69734"/>
                    <a:pt x="644552" y="94904"/>
                  </a:cubicBezTo>
                  <a:lnTo>
                    <a:pt x="644552" y="517710"/>
                  </a:lnTo>
                  <a:cubicBezTo>
                    <a:pt x="644552" y="542880"/>
                    <a:pt x="634553" y="567020"/>
                    <a:pt x="616755" y="584818"/>
                  </a:cubicBezTo>
                  <a:cubicBezTo>
                    <a:pt x="598957" y="602616"/>
                    <a:pt x="574818" y="612614"/>
                    <a:pt x="549648" y="612614"/>
                  </a:cubicBezTo>
                  <a:lnTo>
                    <a:pt x="94904" y="612614"/>
                  </a:lnTo>
                  <a:cubicBezTo>
                    <a:pt x="69734" y="612614"/>
                    <a:pt x="45595" y="602616"/>
                    <a:pt x="27797" y="584818"/>
                  </a:cubicBezTo>
                  <a:cubicBezTo>
                    <a:pt x="9999" y="567020"/>
                    <a:pt x="0" y="542880"/>
                    <a:pt x="0" y="517710"/>
                  </a:cubicBezTo>
                  <a:lnTo>
                    <a:pt x="0" y="94904"/>
                  </a:lnTo>
                  <a:cubicBezTo>
                    <a:pt x="0" y="69734"/>
                    <a:pt x="9999" y="45595"/>
                    <a:pt x="27797" y="27797"/>
                  </a:cubicBezTo>
                  <a:cubicBezTo>
                    <a:pt x="45595" y="9999"/>
                    <a:pt x="69734" y="0"/>
                    <a:pt x="94904" y="0"/>
                  </a:cubicBezTo>
                  <a:close/>
                </a:path>
              </a:pathLst>
            </a:custGeom>
            <a:solidFill>
              <a:srgbClr val="FFFFFF"/>
            </a:solidFill>
            <a:ln w="200025" cap="rnd">
              <a:solidFill>
                <a:srgbClr val="FFDC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644552" cy="688814"/>
            </a:xfrm>
            <a:prstGeom prst="rect">
              <a:avLst/>
            </a:prstGeom>
          </p:spPr>
          <p:txBody>
            <a:bodyPr lIns="108373" tIns="108373" rIns="108373" bIns="108373" rtlCol="0" anchor="ctr"/>
            <a:lstStyle/>
            <a:p>
              <a:pPr algn="ctr">
                <a:lnSpc>
                  <a:spcPts val="5675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-1486240" y="13605458"/>
            <a:ext cx="1095831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  <a:spcBef>
                <a:spcPct val="0"/>
              </a:spcBef>
            </a:pPr>
            <a:r>
              <a:rPr lang="en-US" sz="7600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二等奖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58130" y="14181720"/>
            <a:ext cx="1095831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  <a:spcBef>
                <a:spcPct val="0"/>
              </a:spcBef>
            </a:pPr>
            <a:r>
              <a:rPr lang="en-US" sz="7600" b="1">
                <a:solidFill>
                  <a:srgbClr val="FFDC00"/>
                </a:solidFill>
                <a:latin typeface="微软雅黑" panose="020B0503020204020204" charset="-122"/>
                <a:ea typeface="微软雅黑" panose="020B0503020204020204" charset="-122"/>
                <a:cs typeface="Mars Centra Bold"/>
                <a:sym typeface="Mars Centra Bold"/>
              </a:rPr>
              <a:t>三等奖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4200" y="6324600"/>
            <a:ext cx="8775065" cy="93459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246</Words>
  <Application>Microsoft Office PowerPoint</Application>
  <PresentationFormat>自定义</PresentationFormat>
  <Paragraphs>95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Calibri</vt:lpstr>
      <vt:lpstr>MV Boli</vt:lpstr>
      <vt:lpstr>微软雅黑</vt:lpstr>
      <vt:lpstr>字由点字典黑 Bold</vt:lpstr>
      <vt:lpstr>Mars Centra Bold</vt:lpstr>
      <vt:lpstr>Mars Centra Ultra-Bold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MLEP Icebreaking PPT</dc:title>
  <dc:creator>何静瑶</dc:creator>
  <cp:lastModifiedBy>静瑶 何</cp:lastModifiedBy>
  <cp:revision>5</cp:revision>
  <dcterms:created xsi:type="dcterms:W3CDTF">2006-08-16T00:00:00Z</dcterms:created>
  <dcterms:modified xsi:type="dcterms:W3CDTF">2026-07-07T02:49:17Z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{"Label":"1","ContentProducer":"001191110105MA01AN806X00000","ProduceID":"DAHNRanmkBQ","ReservedCode1":"","ContentPropagator":"001191110105MA01AN806X00000","PropagateID":"DAHNRanmkBQ","ReservedCode2":""}</vt:lpwstr>
  </property>
  <property fmtid="{D5CDD505-2E9C-101B-9397-08002B2CF9AE}" pid="3" name="KSOProductBuildVer">
    <vt:lpwstr>2052-12.1.0.26895</vt:lpwstr>
  </property>
  <property fmtid="{D5CDD505-2E9C-101B-9397-08002B2CF9AE}" pid="4" name="ICV">
    <vt:lpwstr>4D0B1212CCE4428FAD8291195557C8E2_12</vt:lpwstr>
  </property>
</Properties>
</file>